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843" r:id="rId1"/>
  </p:sldMasterIdLst>
  <p:notesMasterIdLst>
    <p:notesMasterId r:id="rId54"/>
  </p:notesMasterIdLst>
  <p:handoutMasterIdLst>
    <p:handoutMasterId r:id="rId55"/>
  </p:handoutMasterIdLst>
  <p:sldIdLst>
    <p:sldId id="555" r:id="rId2"/>
    <p:sldId id="730" r:id="rId3"/>
    <p:sldId id="649" r:id="rId4"/>
    <p:sldId id="556" r:id="rId5"/>
    <p:sldId id="776" r:id="rId6"/>
    <p:sldId id="731" r:id="rId7"/>
    <p:sldId id="732" r:id="rId8"/>
    <p:sldId id="778" r:id="rId9"/>
    <p:sldId id="727" r:id="rId10"/>
    <p:sldId id="728" r:id="rId11"/>
    <p:sldId id="779" r:id="rId12"/>
    <p:sldId id="734" r:id="rId13"/>
    <p:sldId id="735" r:id="rId14"/>
    <p:sldId id="777" r:id="rId15"/>
    <p:sldId id="737" r:id="rId16"/>
    <p:sldId id="738" r:id="rId17"/>
    <p:sldId id="739" r:id="rId18"/>
    <p:sldId id="775" r:id="rId19"/>
    <p:sldId id="742" r:id="rId20"/>
    <p:sldId id="743" r:id="rId21"/>
    <p:sldId id="746" r:id="rId22"/>
    <p:sldId id="748" r:id="rId23"/>
    <p:sldId id="741" r:id="rId24"/>
    <p:sldId id="749" r:id="rId25"/>
    <p:sldId id="750" r:id="rId26"/>
    <p:sldId id="752" r:id="rId27"/>
    <p:sldId id="744" r:id="rId28"/>
    <p:sldId id="745" r:id="rId29"/>
    <p:sldId id="747" r:id="rId30"/>
    <p:sldId id="760" r:id="rId31"/>
    <p:sldId id="758" r:id="rId32"/>
    <p:sldId id="759" r:id="rId33"/>
    <p:sldId id="761" r:id="rId34"/>
    <p:sldId id="762" r:id="rId35"/>
    <p:sldId id="756" r:id="rId36"/>
    <p:sldId id="763" r:id="rId37"/>
    <p:sldId id="764" r:id="rId38"/>
    <p:sldId id="765" r:id="rId39"/>
    <p:sldId id="384" r:id="rId40"/>
    <p:sldId id="392" r:id="rId41"/>
    <p:sldId id="348" r:id="rId42"/>
    <p:sldId id="766" r:id="rId43"/>
    <p:sldId id="393" r:id="rId44"/>
    <p:sldId id="337" r:id="rId45"/>
    <p:sldId id="767" r:id="rId46"/>
    <p:sldId id="768" r:id="rId47"/>
    <p:sldId id="381" r:id="rId48"/>
    <p:sldId id="773" r:id="rId49"/>
    <p:sldId id="755" r:id="rId50"/>
    <p:sldId id="769" r:id="rId51"/>
    <p:sldId id="770" r:id="rId52"/>
    <p:sldId id="377" r:id="rId5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78">
          <p15:clr>
            <a:srgbClr val="A4A3A4"/>
          </p15:clr>
        </p15:guide>
        <p15:guide id="2" orient="horz" pos="1706">
          <p15:clr>
            <a:srgbClr val="A4A3A4"/>
          </p15:clr>
        </p15:guide>
        <p15:guide id="3" orient="horz" pos="2840">
          <p15:clr>
            <a:srgbClr val="A4A3A4"/>
          </p15:clr>
        </p15:guide>
        <p15:guide id="4" orient="horz" pos="3884">
          <p15:clr>
            <a:srgbClr val="A4A3A4"/>
          </p15:clr>
        </p15:guide>
        <p15:guide id="5" pos="208">
          <p15:clr>
            <a:srgbClr val="A4A3A4"/>
          </p15:clr>
        </p15:guide>
        <p15:guide id="6" pos="2018">
          <p15:clr>
            <a:srgbClr val="A4A3A4"/>
          </p15:clr>
        </p15:guide>
        <p15:guide id="7" pos="5556">
          <p15:clr>
            <a:srgbClr val="A4A3A4"/>
          </p15:clr>
        </p15:guide>
        <p15:guide id="8" pos="37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AFFF"/>
    <a:srgbClr val="1A6784"/>
    <a:srgbClr val="BBFF4D"/>
    <a:srgbClr val="BFFF5A"/>
    <a:srgbClr val="BFFF53"/>
    <a:srgbClr val="EAE4D9"/>
    <a:srgbClr val="F2EFF2"/>
    <a:srgbClr val="E9D1DD"/>
    <a:srgbClr val="E5F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5CE934-9FD6-CB4C-BE26-0F4D859FAA7C}" v="69" dt="2022-10-06T16:36:58.3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07"/>
    <p:restoredTop sz="80411"/>
  </p:normalViewPr>
  <p:slideViewPr>
    <p:cSldViewPr>
      <p:cViewPr varScale="1">
        <p:scale>
          <a:sx n="115" d="100"/>
          <a:sy n="115" d="100"/>
        </p:scale>
        <p:origin x="3744" y="168"/>
      </p:cViewPr>
      <p:guideLst>
        <p:guide orient="horz" pos="578"/>
        <p:guide orient="horz" pos="1706"/>
        <p:guide orient="horz" pos="2840"/>
        <p:guide orient="horz" pos="3884"/>
        <p:guide pos="208"/>
        <p:guide pos="2018"/>
        <p:guide pos="5556"/>
        <p:guide pos="37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-3792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pani, Aldo" userId="3d811883-7188-4056-86e4-ebeb30c53017" providerId="ADAL" clId="{EF6DEDFD-12B3-074E-B219-FA22591FC065}"/>
    <pc:docChg chg="undo custSel addSld delSld modSld modShowInfo">
      <pc:chgData name="Lipani, Aldo" userId="3d811883-7188-4056-86e4-ebeb30c53017" providerId="ADAL" clId="{EF6DEDFD-12B3-074E-B219-FA22591FC065}" dt="2020-10-10T15:42:32.388" v="954" actId="20577"/>
      <pc:docMkLst>
        <pc:docMk/>
      </pc:docMkLst>
      <pc:sldChg chg="modSp">
        <pc:chgData name="Lipani, Aldo" userId="3d811883-7188-4056-86e4-ebeb30c53017" providerId="ADAL" clId="{EF6DEDFD-12B3-074E-B219-FA22591FC065}" dt="2020-09-13T21:14:02.472" v="802"/>
        <pc:sldMkLst>
          <pc:docMk/>
          <pc:sldMk cId="3710369572" sldId="337"/>
        </pc:sldMkLst>
        <pc:spChg chg="mod">
          <ac:chgData name="Lipani, Aldo" userId="3d811883-7188-4056-86e4-ebeb30c53017" providerId="ADAL" clId="{EF6DEDFD-12B3-074E-B219-FA22591FC065}" dt="2020-09-13T21:14:02.472" v="802"/>
          <ac:spMkLst>
            <pc:docMk/>
            <pc:sldMk cId="3710369572" sldId="337"/>
            <ac:spMk id="9" creationId="{3AB3BC18-199B-C44F-B339-573547996898}"/>
          </ac:spMkLst>
        </pc:spChg>
      </pc:sldChg>
      <pc:sldChg chg="delSp modSp mod">
        <pc:chgData name="Lipani, Aldo" userId="3d811883-7188-4056-86e4-ebeb30c53017" providerId="ADAL" clId="{EF6DEDFD-12B3-074E-B219-FA22591FC065}" dt="2020-09-16T19:19:57.606" v="921" actId="478"/>
        <pc:sldMkLst>
          <pc:docMk/>
          <pc:sldMk cId="1525532104" sldId="348"/>
        </pc:sldMkLst>
        <pc:spChg chg="del">
          <ac:chgData name="Lipani, Aldo" userId="3d811883-7188-4056-86e4-ebeb30c53017" providerId="ADAL" clId="{EF6DEDFD-12B3-074E-B219-FA22591FC065}" dt="2020-09-16T19:19:57.606" v="921" actId="478"/>
          <ac:spMkLst>
            <pc:docMk/>
            <pc:sldMk cId="1525532104" sldId="348"/>
            <ac:spMk id="8" creationId="{00000000-0000-0000-0000-000000000000}"/>
          </ac:spMkLst>
        </pc:spChg>
        <pc:spChg chg="mod">
          <ac:chgData name="Lipani, Aldo" userId="3d811883-7188-4056-86e4-ebeb30c53017" providerId="ADAL" clId="{EF6DEDFD-12B3-074E-B219-FA22591FC065}" dt="2020-09-13T21:13:47.723" v="798"/>
          <ac:spMkLst>
            <pc:docMk/>
            <pc:sldMk cId="1525532104" sldId="348"/>
            <ac:spMk id="13" creationId="{54042CB1-94B7-8D48-8C64-1DCBDBB82E1B}"/>
          </ac:spMkLst>
        </pc:spChg>
      </pc:sldChg>
      <pc:sldChg chg="modSp">
        <pc:chgData name="Lipani, Aldo" userId="3d811883-7188-4056-86e4-ebeb30c53017" providerId="ADAL" clId="{EF6DEDFD-12B3-074E-B219-FA22591FC065}" dt="2020-09-13T21:16:53.364" v="884"/>
        <pc:sldMkLst>
          <pc:docMk/>
          <pc:sldMk cId="1724379367" sldId="377"/>
        </pc:sldMkLst>
        <pc:spChg chg="mod">
          <ac:chgData name="Lipani, Aldo" userId="3d811883-7188-4056-86e4-ebeb30c53017" providerId="ADAL" clId="{EF6DEDFD-12B3-074E-B219-FA22591FC065}" dt="2020-09-13T21:16:53.364" v="884"/>
          <ac:spMkLst>
            <pc:docMk/>
            <pc:sldMk cId="1724379367" sldId="377"/>
            <ac:spMk id="21" creationId="{A7614B73-B57E-A146-859E-E21D83436081}"/>
          </ac:spMkLst>
        </pc:spChg>
      </pc:sldChg>
      <pc:sldChg chg="modSp">
        <pc:chgData name="Lipani, Aldo" userId="3d811883-7188-4056-86e4-ebeb30c53017" providerId="ADAL" clId="{EF6DEDFD-12B3-074E-B219-FA22591FC065}" dt="2020-09-13T21:13:34.206" v="794"/>
        <pc:sldMkLst>
          <pc:docMk/>
          <pc:sldMk cId="2313402242" sldId="392"/>
        </pc:sldMkLst>
        <pc:spChg chg="mod">
          <ac:chgData name="Lipani, Aldo" userId="3d811883-7188-4056-86e4-ebeb30c53017" providerId="ADAL" clId="{EF6DEDFD-12B3-074E-B219-FA22591FC065}" dt="2020-09-13T21:13:34.206" v="794"/>
          <ac:spMkLst>
            <pc:docMk/>
            <pc:sldMk cId="2313402242" sldId="392"/>
            <ac:spMk id="7" creationId="{09C5294A-3253-DF4A-8EB2-33E9E2002918}"/>
          </ac:spMkLst>
        </pc:spChg>
      </pc:sldChg>
      <pc:sldChg chg="modSp mod">
        <pc:chgData name="Lipani, Aldo" userId="3d811883-7188-4056-86e4-ebeb30c53017" providerId="ADAL" clId="{EF6DEDFD-12B3-074E-B219-FA22591FC065}" dt="2020-09-13T19:47:12.686" v="665" actId="20577"/>
        <pc:sldMkLst>
          <pc:docMk/>
          <pc:sldMk cId="3972362767" sldId="555"/>
        </pc:sldMkLst>
        <pc:spChg chg="mod">
          <ac:chgData name="Lipani, Aldo" userId="3d811883-7188-4056-86e4-ebeb30c53017" providerId="ADAL" clId="{EF6DEDFD-12B3-074E-B219-FA22591FC065}" dt="2020-09-13T19:47:12.686" v="665" actId="20577"/>
          <ac:spMkLst>
            <pc:docMk/>
            <pc:sldMk cId="3972362767" sldId="555"/>
            <ac:spMk id="4099" creationId="{00000000-0000-0000-0000-000000000000}"/>
          </ac:spMkLst>
        </pc:spChg>
      </pc:sldChg>
      <pc:sldChg chg="modNotesTx">
        <pc:chgData name="Lipani, Aldo" userId="3d811883-7188-4056-86e4-ebeb30c53017" providerId="ADAL" clId="{EF6DEDFD-12B3-074E-B219-FA22591FC065}" dt="2020-09-13T09:54:55.714" v="10" actId="20577"/>
        <pc:sldMkLst>
          <pc:docMk/>
          <pc:sldMk cId="2476188811" sldId="556"/>
        </pc:sldMkLst>
      </pc:sldChg>
      <pc:sldChg chg="modSp mod">
        <pc:chgData name="Lipani, Aldo" userId="3d811883-7188-4056-86e4-ebeb30c53017" providerId="ADAL" clId="{EF6DEDFD-12B3-074E-B219-FA22591FC065}" dt="2020-09-13T20:07:05.915" v="700" actId="20577"/>
        <pc:sldMkLst>
          <pc:docMk/>
          <pc:sldMk cId="1070710035" sldId="649"/>
        </pc:sldMkLst>
        <pc:spChg chg="mod">
          <ac:chgData name="Lipani, Aldo" userId="3d811883-7188-4056-86e4-ebeb30c53017" providerId="ADAL" clId="{EF6DEDFD-12B3-074E-B219-FA22591FC065}" dt="2020-09-13T20:07:05.915" v="700" actId="20577"/>
          <ac:spMkLst>
            <pc:docMk/>
            <pc:sldMk cId="1070710035" sldId="649"/>
            <ac:spMk id="2" creationId="{947F2787-F7AE-2042-9F10-0BB38DB6340A}"/>
          </ac:spMkLst>
        </pc:spChg>
      </pc:sldChg>
      <pc:sldChg chg="modSp mod">
        <pc:chgData name="Lipani, Aldo" userId="3d811883-7188-4056-86e4-ebeb30c53017" providerId="ADAL" clId="{EF6DEDFD-12B3-074E-B219-FA22591FC065}" dt="2020-09-13T12:27:15.357" v="655" actId="20577"/>
        <pc:sldMkLst>
          <pc:docMk/>
          <pc:sldMk cId="385601950" sldId="727"/>
        </pc:sldMkLst>
        <pc:spChg chg="mod">
          <ac:chgData name="Lipani, Aldo" userId="3d811883-7188-4056-86e4-ebeb30c53017" providerId="ADAL" clId="{EF6DEDFD-12B3-074E-B219-FA22591FC065}" dt="2020-09-13T12:27:15.357" v="655" actId="20577"/>
          <ac:spMkLst>
            <pc:docMk/>
            <pc:sldMk cId="385601950" sldId="727"/>
            <ac:spMk id="9" creationId="{DE1B1CEE-7CF5-8747-9C1F-B653F703BCCB}"/>
          </ac:spMkLst>
        </pc:spChg>
      </pc:sldChg>
      <pc:sldChg chg="modSp mod">
        <pc:chgData name="Lipani, Aldo" userId="3d811883-7188-4056-86e4-ebeb30c53017" providerId="ADAL" clId="{EF6DEDFD-12B3-074E-B219-FA22591FC065}" dt="2020-09-13T12:27:27.739" v="656" actId="1076"/>
        <pc:sldMkLst>
          <pc:docMk/>
          <pc:sldMk cId="3412088734" sldId="728"/>
        </pc:sldMkLst>
        <pc:picChg chg="mod">
          <ac:chgData name="Lipani, Aldo" userId="3d811883-7188-4056-86e4-ebeb30c53017" providerId="ADAL" clId="{EF6DEDFD-12B3-074E-B219-FA22591FC065}" dt="2020-09-13T12:27:27.739" v="656" actId="1076"/>
          <ac:picMkLst>
            <pc:docMk/>
            <pc:sldMk cId="3412088734" sldId="728"/>
            <ac:picMk id="2" creationId="{E2CF1CF8-DDE4-5343-A888-68CDD3C1D332}"/>
          </ac:picMkLst>
        </pc:picChg>
      </pc:sldChg>
      <pc:sldChg chg="modSp mod">
        <pc:chgData name="Lipani, Aldo" userId="3d811883-7188-4056-86e4-ebeb30c53017" providerId="ADAL" clId="{EF6DEDFD-12B3-074E-B219-FA22591FC065}" dt="2020-09-13T20:06:44.782" v="688" actId="20577"/>
        <pc:sldMkLst>
          <pc:docMk/>
          <pc:sldMk cId="3167900503" sldId="731"/>
        </pc:sldMkLst>
        <pc:spChg chg="mod">
          <ac:chgData name="Lipani, Aldo" userId="3d811883-7188-4056-86e4-ebeb30c53017" providerId="ADAL" clId="{EF6DEDFD-12B3-074E-B219-FA22591FC065}" dt="2020-09-13T20:06:44.782" v="688" actId="20577"/>
          <ac:spMkLst>
            <pc:docMk/>
            <pc:sldMk cId="3167900503" sldId="731"/>
            <ac:spMk id="4" creationId="{AB9396B9-52A0-E742-85C5-57A1603AF83C}"/>
          </ac:spMkLst>
        </pc:spChg>
        <pc:graphicFrameChg chg="modGraphic">
          <ac:chgData name="Lipani, Aldo" userId="3d811883-7188-4056-86e4-ebeb30c53017" providerId="ADAL" clId="{EF6DEDFD-12B3-074E-B219-FA22591FC065}" dt="2020-09-13T19:55:28.924" v="676" actId="20577"/>
          <ac:graphicFrameMkLst>
            <pc:docMk/>
            <pc:sldMk cId="3167900503" sldId="731"/>
            <ac:graphicFrameMk id="8" creationId="{F6EF5439-556A-EF45-8C63-FFADF75F36B9}"/>
          </ac:graphicFrameMkLst>
        </pc:graphicFrameChg>
      </pc:sldChg>
      <pc:sldChg chg="modSp mod">
        <pc:chgData name="Lipani, Aldo" userId="3d811883-7188-4056-86e4-ebeb30c53017" providerId="ADAL" clId="{EF6DEDFD-12B3-074E-B219-FA22591FC065}" dt="2020-09-13T20:06:48.771" v="694" actId="20577"/>
        <pc:sldMkLst>
          <pc:docMk/>
          <pc:sldMk cId="1842520056" sldId="732"/>
        </pc:sldMkLst>
        <pc:spChg chg="mod">
          <ac:chgData name="Lipani, Aldo" userId="3d811883-7188-4056-86e4-ebeb30c53017" providerId="ADAL" clId="{EF6DEDFD-12B3-074E-B219-FA22591FC065}" dt="2020-09-13T20:06:48.771" v="694" actId="20577"/>
          <ac:spMkLst>
            <pc:docMk/>
            <pc:sldMk cId="1842520056" sldId="732"/>
            <ac:spMk id="4" creationId="{AB9396B9-52A0-E742-85C5-57A1603AF83C}"/>
          </ac:spMkLst>
        </pc:spChg>
        <pc:graphicFrameChg chg="mod modGraphic">
          <ac:chgData name="Lipani, Aldo" userId="3d811883-7188-4056-86e4-ebeb30c53017" providerId="ADAL" clId="{EF6DEDFD-12B3-074E-B219-FA22591FC065}" dt="2020-09-13T11:00:38.372" v="445" actId="20577"/>
          <ac:graphicFrameMkLst>
            <pc:docMk/>
            <pc:sldMk cId="1842520056" sldId="732"/>
            <ac:graphicFrameMk id="8" creationId="{F6EF5439-556A-EF45-8C63-FFADF75F36B9}"/>
          </ac:graphicFrameMkLst>
        </pc:graphicFrameChg>
      </pc:sldChg>
      <pc:sldChg chg="del mod modShow">
        <pc:chgData name="Lipani, Aldo" userId="3d811883-7188-4056-86e4-ebeb30c53017" providerId="ADAL" clId="{EF6DEDFD-12B3-074E-B219-FA22591FC065}" dt="2020-09-17T22:16:35.503" v="934" actId="2696"/>
        <pc:sldMkLst>
          <pc:docMk/>
          <pc:sldMk cId="1861335681" sldId="733"/>
        </pc:sldMkLst>
      </pc:sldChg>
      <pc:sldChg chg="modSp mod">
        <pc:chgData name="Lipani, Aldo" userId="3d811883-7188-4056-86e4-ebeb30c53017" providerId="ADAL" clId="{EF6DEDFD-12B3-074E-B219-FA22591FC065}" dt="2020-09-13T12:27:55.389" v="660" actId="313"/>
        <pc:sldMkLst>
          <pc:docMk/>
          <pc:sldMk cId="1826080477" sldId="735"/>
        </pc:sldMkLst>
        <pc:spChg chg="mod">
          <ac:chgData name="Lipani, Aldo" userId="3d811883-7188-4056-86e4-ebeb30c53017" providerId="ADAL" clId="{EF6DEDFD-12B3-074E-B219-FA22591FC065}" dt="2020-09-13T12:27:55.389" v="660" actId="313"/>
          <ac:spMkLst>
            <pc:docMk/>
            <pc:sldMk cId="1826080477" sldId="735"/>
            <ac:spMk id="5" creationId="{C3F2833D-6C18-534F-BDE5-E4A0C8188415}"/>
          </ac:spMkLst>
        </pc:spChg>
      </pc:sldChg>
      <pc:sldChg chg="modSp mod">
        <pc:chgData name="Lipani, Aldo" userId="3d811883-7188-4056-86e4-ebeb30c53017" providerId="ADAL" clId="{EF6DEDFD-12B3-074E-B219-FA22591FC065}" dt="2020-09-13T21:10:57.018" v="713" actId="20577"/>
        <pc:sldMkLst>
          <pc:docMk/>
          <pc:sldMk cId="3989826835" sldId="745"/>
        </pc:sldMkLst>
        <pc:spChg chg="mod">
          <ac:chgData name="Lipani, Aldo" userId="3d811883-7188-4056-86e4-ebeb30c53017" providerId="ADAL" clId="{EF6DEDFD-12B3-074E-B219-FA22591FC065}" dt="2020-09-13T21:10:57.018" v="713" actId="20577"/>
          <ac:spMkLst>
            <pc:docMk/>
            <pc:sldMk cId="3989826835" sldId="745"/>
            <ac:spMk id="5" creationId="{9404A326-0B74-C441-8412-02C4376E304D}"/>
          </ac:spMkLst>
        </pc:spChg>
      </pc:sldChg>
      <pc:sldChg chg="modSp">
        <pc:chgData name="Lipani, Aldo" userId="3d811883-7188-4056-86e4-ebeb30c53017" providerId="ADAL" clId="{EF6DEDFD-12B3-074E-B219-FA22591FC065}" dt="2020-09-26T10:41:52.474" v="938"/>
        <pc:sldMkLst>
          <pc:docMk/>
          <pc:sldMk cId="973482192" sldId="747"/>
        </pc:sldMkLst>
        <pc:spChg chg="mod">
          <ac:chgData name="Lipani, Aldo" userId="3d811883-7188-4056-86e4-ebeb30c53017" providerId="ADAL" clId="{EF6DEDFD-12B3-074E-B219-FA22591FC065}" dt="2020-09-26T10:41:52.474" v="938"/>
          <ac:spMkLst>
            <pc:docMk/>
            <pc:sldMk cId="973482192" sldId="747"/>
            <ac:spMk id="3" creationId="{A5CD0C22-ED3C-914C-8FDF-32C30276456A}"/>
          </ac:spMkLst>
        </pc:spChg>
      </pc:sldChg>
      <pc:sldChg chg="modSp mod">
        <pc:chgData name="Lipani, Aldo" userId="3d811883-7188-4056-86e4-ebeb30c53017" providerId="ADAL" clId="{EF6DEDFD-12B3-074E-B219-FA22591FC065}" dt="2020-09-13T21:09:38.605" v="701" actId="20577"/>
        <pc:sldMkLst>
          <pc:docMk/>
          <pc:sldMk cId="2412131073" sldId="750"/>
        </pc:sldMkLst>
        <pc:spChg chg="mod">
          <ac:chgData name="Lipani, Aldo" userId="3d811883-7188-4056-86e4-ebeb30c53017" providerId="ADAL" clId="{EF6DEDFD-12B3-074E-B219-FA22591FC065}" dt="2020-09-13T21:09:38.605" v="701" actId="20577"/>
          <ac:spMkLst>
            <pc:docMk/>
            <pc:sldMk cId="2412131073" sldId="750"/>
            <ac:spMk id="3" creationId="{46EBE38B-54D5-834B-8ABA-DDD1FA17650F}"/>
          </ac:spMkLst>
        </pc:spChg>
      </pc:sldChg>
      <pc:sldChg chg="modSp">
        <pc:chgData name="Lipani, Aldo" userId="3d811883-7188-4056-86e4-ebeb30c53017" providerId="ADAL" clId="{EF6DEDFD-12B3-074E-B219-FA22591FC065}" dt="2020-09-13T21:15:12.868" v="824"/>
        <pc:sldMkLst>
          <pc:docMk/>
          <pc:sldMk cId="4119533870" sldId="755"/>
        </pc:sldMkLst>
        <pc:spChg chg="mod">
          <ac:chgData name="Lipani, Aldo" userId="3d811883-7188-4056-86e4-ebeb30c53017" providerId="ADAL" clId="{EF6DEDFD-12B3-074E-B219-FA22591FC065}" dt="2020-09-13T21:15:12.868" v="824"/>
          <ac:spMkLst>
            <pc:docMk/>
            <pc:sldMk cId="4119533870" sldId="755"/>
            <ac:spMk id="3" creationId="{5EF7BF60-12FB-8A4E-9346-1E21609B6487}"/>
          </ac:spMkLst>
        </pc:spChg>
      </pc:sldChg>
      <pc:sldChg chg="modSp mod">
        <pc:chgData name="Lipani, Aldo" userId="3d811883-7188-4056-86e4-ebeb30c53017" providerId="ADAL" clId="{EF6DEDFD-12B3-074E-B219-FA22591FC065}" dt="2020-10-10T15:42:32.388" v="954" actId="20577"/>
        <pc:sldMkLst>
          <pc:docMk/>
          <pc:sldMk cId="3193135574" sldId="758"/>
        </pc:sldMkLst>
        <pc:spChg chg="mod">
          <ac:chgData name="Lipani, Aldo" userId="3d811883-7188-4056-86e4-ebeb30c53017" providerId="ADAL" clId="{EF6DEDFD-12B3-074E-B219-FA22591FC065}" dt="2020-10-10T15:42:32.388" v="954" actId="20577"/>
          <ac:spMkLst>
            <pc:docMk/>
            <pc:sldMk cId="3193135574" sldId="758"/>
            <ac:spMk id="3" creationId="{37A9ED5E-FC51-FB47-8B07-24FE448646D0}"/>
          </ac:spMkLst>
        </pc:spChg>
      </pc:sldChg>
      <pc:sldChg chg="modSp mod">
        <pc:chgData name="Lipani, Aldo" userId="3d811883-7188-4056-86e4-ebeb30c53017" providerId="ADAL" clId="{EF6DEDFD-12B3-074E-B219-FA22591FC065}" dt="2020-09-13T21:11:21.466" v="722" actId="20577"/>
        <pc:sldMkLst>
          <pc:docMk/>
          <pc:sldMk cId="3489741165" sldId="759"/>
        </pc:sldMkLst>
        <pc:spChg chg="mod">
          <ac:chgData name="Lipani, Aldo" userId="3d811883-7188-4056-86e4-ebeb30c53017" providerId="ADAL" clId="{EF6DEDFD-12B3-074E-B219-FA22591FC065}" dt="2020-09-13T21:11:21.466" v="722" actId="20577"/>
          <ac:spMkLst>
            <pc:docMk/>
            <pc:sldMk cId="3489741165" sldId="759"/>
            <ac:spMk id="3" creationId="{37A9ED5E-FC51-FB47-8B07-24FE448646D0}"/>
          </ac:spMkLst>
        </pc:spChg>
      </pc:sldChg>
      <pc:sldChg chg="modSp mod">
        <pc:chgData name="Lipani, Aldo" userId="3d811883-7188-4056-86e4-ebeb30c53017" providerId="ADAL" clId="{EF6DEDFD-12B3-074E-B219-FA22591FC065}" dt="2020-09-16T08:53:36.105" v="920" actId="20577"/>
        <pc:sldMkLst>
          <pc:docMk/>
          <pc:sldMk cId="3636666027" sldId="763"/>
        </pc:sldMkLst>
        <pc:spChg chg="mod">
          <ac:chgData name="Lipani, Aldo" userId="3d811883-7188-4056-86e4-ebeb30c53017" providerId="ADAL" clId="{EF6DEDFD-12B3-074E-B219-FA22591FC065}" dt="2020-09-13T21:12:32.626" v="769" actId="20577"/>
          <ac:spMkLst>
            <pc:docMk/>
            <pc:sldMk cId="3636666027" sldId="763"/>
            <ac:spMk id="6" creationId="{C2D9BE1F-AA70-694B-B7B3-A25B7F53C9CD}"/>
          </ac:spMkLst>
        </pc:spChg>
        <pc:graphicFrameChg chg="mod modGraphic">
          <ac:chgData name="Lipani, Aldo" userId="3d811883-7188-4056-86e4-ebeb30c53017" providerId="ADAL" clId="{EF6DEDFD-12B3-074E-B219-FA22591FC065}" dt="2020-09-16T08:53:36.105" v="920" actId="20577"/>
          <ac:graphicFrameMkLst>
            <pc:docMk/>
            <pc:sldMk cId="3636666027" sldId="763"/>
            <ac:graphicFrameMk id="5" creationId="{93BCF22B-A4FA-6A48-B709-0B2AB51F4402}"/>
          </ac:graphicFrameMkLst>
        </pc:graphicFrameChg>
      </pc:sldChg>
      <pc:sldChg chg="modSp mod">
        <pc:chgData name="Lipani, Aldo" userId="3d811883-7188-4056-86e4-ebeb30c53017" providerId="ADAL" clId="{EF6DEDFD-12B3-074E-B219-FA22591FC065}" dt="2020-09-13T21:13:11.354" v="786"/>
        <pc:sldMkLst>
          <pc:docMk/>
          <pc:sldMk cId="4069499959" sldId="764"/>
        </pc:sldMkLst>
        <pc:spChg chg="mod">
          <ac:chgData name="Lipani, Aldo" userId="3d811883-7188-4056-86e4-ebeb30c53017" providerId="ADAL" clId="{EF6DEDFD-12B3-074E-B219-FA22591FC065}" dt="2020-09-13T21:13:11.354" v="786"/>
          <ac:spMkLst>
            <pc:docMk/>
            <pc:sldMk cId="4069499959" sldId="764"/>
            <ac:spMk id="3" creationId="{37A9ED5E-FC51-FB47-8B07-24FE448646D0}"/>
          </ac:spMkLst>
        </pc:spChg>
      </pc:sldChg>
      <pc:sldChg chg="modSp mod">
        <pc:chgData name="Lipani, Aldo" userId="3d811883-7188-4056-86e4-ebeb30c53017" providerId="ADAL" clId="{EF6DEDFD-12B3-074E-B219-FA22591FC065}" dt="2020-09-13T21:13:19.641" v="790"/>
        <pc:sldMkLst>
          <pc:docMk/>
          <pc:sldMk cId="2925588884" sldId="765"/>
        </pc:sldMkLst>
        <pc:spChg chg="mod">
          <ac:chgData name="Lipani, Aldo" userId="3d811883-7188-4056-86e4-ebeb30c53017" providerId="ADAL" clId="{EF6DEDFD-12B3-074E-B219-FA22591FC065}" dt="2020-09-13T21:13:19.641" v="790"/>
          <ac:spMkLst>
            <pc:docMk/>
            <pc:sldMk cId="2925588884" sldId="765"/>
            <ac:spMk id="3" creationId="{709A6334-E5C3-C343-8FFE-D19B6D5D2DBA}"/>
          </ac:spMkLst>
        </pc:spChg>
      </pc:sldChg>
      <pc:sldChg chg="modSp">
        <pc:chgData name="Lipani, Aldo" userId="3d811883-7188-4056-86e4-ebeb30c53017" providerId="ADAL" clId="{EF6DEDFD-12B3-074E-B219-FA22591FC065}" dt="2020-09-13T21:13:53.825" v="800"/>
        <pc:sldMkLst>
          <pc:docMk/>
          <pc:sldMk cId="3934205210" sldId="766"/>
        </pc:sldMkLst>
        <pc:spChg chg="mod">
          <ac:chgData name="Lipani, Aldo" userId="3d811883-7188-4056-86e4-ebeb30c53017" providerId="ADAL" clId="{EF6DEDFD-12B3-074E-B219-FA22591FC065}" dt="2020-09-13T21:13:53.825" v="800"/>
          <ac:spMkLst>
            <pc:docMk/>
            <pc:sldMk cId="3934205210" sldId="766"/>
            <ac:spMk id="3" creationId="{37A9ED5E-FC51-FB47-8B07-24FE448646D0}"/>
          </ac:spMkLst>
        </pc:spChg>
      </pc:sldChg>
      <pc:sldChg chg="modSp">
        <pc:chgData name="Lipani, Aldo" userId="3d811883-7188-4056-86e4-ebeb30c53017" providerId="ADAL" clId="{EF6DEDFD-12B3-074E-B219-FA22591FC065}" dt="2020-09-13T21:14:15.049" v="806"/>
        <pc:sldMkLst>
          <pc:docMk/>
          <pc:sldMk cId="847381458" sldId="767"/>
        </pc:sldMkLst>
        <pc:spChg chg="mod">
          <ac:chgData name="Lipani, Aldo" userId="3d811883-7188-4056-86e4-ebeb30c53017" providerId="ADAL" clId="{EF6DEDFD-12B3-074E-B219-FA22591FC065}" dt="2020-09-13T21:14:15.049" v="806"/>
          <ac:spMkLst>
            <pc:docMk/>
            <pc:sldMk cId="847381458" sldId="767"/>
            <ac:spMk id="9" creationId="{3AB3BC18-199B-C44F-B339-573547996898}"/>
          </ac:spMkLst>
        </pc:spChg>
      </pc:sldChg>
      <pc:sldChg chg="modSp mod">
        <pc:chgData name="Lipani, Aldo" userId="3d811883-7188-4056-86e4-ebeb30c53017" providerId="ADAL" clId="{EF6DEDFD-12B3-074E-B219-FA22591FC065}" dt="2020-09-13T21:14:40.342" v="818"/>
        <pc:sldMkLst>
          <pc:docMk/>
          <pc:sldMk cId="222666015" sldId="768"/>
        </pc:sldMkLst>
        <pc:spChg chg="mod">
          <ac:chgData name="Lipani, Aldo" userId="3d811883-7188-4056-86e4-ebeb30c53017" providerId="ADAL" clId="{EF6DEDFD-12B3-074E-B219-FA22591FC065}" dt="2020-09-13T21:14:40.342" v="818"/>
          <ac:spMkLst>
            <pc:docMk/>
            <pc:sldMk cId="222666015" sldId="768"/>
            <ac:spMk id="9" creationId="{3AB3BC18-199B-C44F-B339-573547996898}"/>
          </ac:spMkLst>
        </pc:spChg>
      </pc:sldChg>
      <pc:sldChg chg="modSp mod">
        <pc:chgData name="Lipani, Aldo" userId="3d811883-7188-4056-86e4-ebeb30c53017" providerId="ADAL" clId="{EF6DEDFD-12B3-074E-B219-FA22591FC065}" dt="2020-09-13T21:15:21.582" v="827"/>
        <pc:sldMkLst>
          <pc:docMk/>
          <pc:sldMk cId="2691143106" sldId="769"/>
        </pc:sldMkLst>
        <pc:spChg chg="mod">
          <ac:chgData name="Lipani, Aldo" userId="3d811883-7188-4056-86e4-ebeb30c53017" providerId="ADAL" clId="{EF6DEDFD-12B3-074E-B219-FA22591FC065}" dt="2020-09-13T21:15:21.582" v="827"/>
          <ac:spMkLst>
            <pc:docMk/>
            <pc:sldMk cId="2691143106" sldId="769"/>
            <ac:spMk id="9" creationId="{3AB3BC18-199B-C44F-B339-573547996898}"/>
          </ac:spMkLst>
        </pc:spChg>
      </pc:sldChg>
      <pc:sldChg chg="mod modShow">
        <pc:chgData name="Lipani, Aldo" userId="3d811883-7188-4056-86e4-ebeb30c53017" providerId="ADAL" clId="{EF6DEDFD-12B3-074E-B219-FA22591FC065}" dt="2020-09-16T19:57:21.456" v="923" actId="729"/>
        <pc:sldMkLst>
          <pc:docMk/>
          <pc:sldMk cId="869954064" sldId="770"/>
        </pc:sldMkLst>
      </pc:sldChg>
      <pc:sldChg chg="modSp del mod modShow">
        <pc:chgData name="Lipani, Aldo" userId="3d811883-7188-4056-86e4-ebeb30c53017" providerId="ADAL" clId="{EF6DEDFD-12B3-074E-B219-FA22591FC065}" dt="2020-09-17T22:17:47.511" v="937" actId="2696"/>
        <pc:sldMkLst>
          <pc:docMk/>
          <pc:sldMk cId="758798536" sldId="771"/>
        </pc:sldMkLst>
        <pc:spChg chg="mod">
          <ac:chgData name="Lipani, Aldo" userId="3d811883-7188-4056-86e4-ebeb30c53017" providerId="ADAL" clId="{EF6DEDFD-12B3-074E-B219-FA22591FC065}" dt="2020-09-13T21:16:05.897" v="866"/>
          <ac:spMkLst>
            <pc:docMk/>
            <pc:sldMk cId="758798536" sldId="771"/>
            <ac:spMk id="9" creationId="{3AB3BC18-199B-C44F-B339-573547996898}"/>
          </ac:spMkLst>
        </pc:spChg>
      </pc:sldChg>
      <pc:sldChg chg="modSp del mod modShow">
        <pc:chgData name="Lipani, Aldo" userId="3d811883-7188-4056-86e4-ebeb30c53017" providerId="ADAL" clId="{EF6DEDFD-12B3-074E-B219-FA22591FC065}" dt="2020-09-17T22:17:42.320" v="936" actId="2696"/>
        <pc:sldMkLst>
          <pc:docMk/>
          <pc:sldMk cId="2137369429" sldId="772"/>
        </pc:sldMkLst>
        <pc:spChg chg="mod">
          <ac:chgData name="Lipani, Aldo" userId="3d811883-7188-4056-86e4-ebeb30c53017" providerId="ADAL" clId="{EF6DEDFD-12B3-074E-B219-FA22591FC065}" dt="2020-09-17T22:12:20.365" v="931" actId="20577"/>
          <ac:spMkLst>
            <pc:docMk/>
            <pc:sldMk cId="2137369429" sldId="772"/>
            <ac:spMk id="9" creationId="{3AB3BC18-199B-C44F-B339-573547996898}"/>
          </ac:spMkLst>
        </pc:spChg>
      </pc:sldChg>
      <pc:sldChg chg="del mod modShow">
        <pc:chgData name="Lipani, Aldo" userId="3d811883-7188-4056-86e4-ebeb30c53017" providerId="ADAL" clId="{EF6DEDFD-12B3-074E-B219-FA22591FC065}" dt="2020-09-17T22:17:07.358" v="935" actId="2696"/>
        <pc:sldMkLst>
          <pc:docMk/>
          <pc:sldMk cId="541838531" sldId="774"/>
        </pc:sldMkLst>
      </pc:sldChg>
      <pc:sldChg chg="modSp mod modNotesTx">
        <pc:chgData name="Lipani, Aldo" userId="3d811883-7188-4056-86e4-ebeb30c53017" providerId="ADAL" clId="{EF6DEDFD-12B3-074E-B219-FA22591FC065}" dt="2020-09-13T20:06:37.690" v="682" actId="20577"/>
        <pc:sldMkLst>
          <pc:docMk/>
          <pc:sldMk cId="3367662586" sldId="776"/>
        </pc:sldMkLst>
        <pc:spChg chg="mod">
          <ac:chgData name="Lipani, Aldo" userId="3d811883-7188-4056-86e4-ebeb30c53017" providerId="ADAL" clId="{EF6DEDFD-12B3-074E-B219-FA22591FC065}" dt="2020-09-13T20:06:37.690" v="682" actId="20577"/>
          <ac:spMkLst>
            <pc:docMk/>
            <pc:sldMk cId="3367662586" sldId="776"/>
            <ac:spMk id="13" creationId="{5051A125-A01D-B14E-A312-0C58CCC5D705}"/>
          </ac:spMkLst>
        </pc:spChg>
      </pc:sldChg>
      <pc:sldChg chg="delSp modSp add mod">
        <pc:chgData name="Lipani, Aldo" userId="3d811883-7188-4056-86e4-ebeb30c53017" providerId="ADAL" clId="{EF6DEDFD-12B3-074E-B219-FA22591FC065}" dt="2020-09-15T10:06:37.226" v="915" actId="20577"/>
        <pc:sldMkLst>
          <pc:docMk/>
          <pc:sldMk cId="135787942" sldId="778"/>
        </pc:sldMkLst>
        <pc:spChg chg="mod">
          <ac:chgData name="Lipani, Aldo" userId="3d811883-7188-4056-86e4-ebeb30c53017" providerId="ADAL" clId="{EF6DEDFD-12B3-074E-B219-FA22591FC065}" dt="2020-09-15T10:06:37.226" v="915" actId="20577"/>
          <ac:spMkLst>
            <pc:docMk/>
            <pc:sldMk cId="135787942" sldId="778"/>
            <ac:spMk id="3" creationId="{5C55D4E4-18F1-B949-AB36-8E3E5B484B26}"/>
          </ac:spMkLst>
        </pc:spChg>
        <pc:spChg chg="del">
          <ac:chgData name="Lipani, Aldo" userId="3d811883-7188-4056-86e4-ebeb30c53017" providerId="ADAL" clId="{EF6DEDFD-12B3-074E-B219-FA22591FC065}" dt="2020-09-13T11:02:13.255" v="493" actId="478"/>
          <ac:spMkLst>
            <pc:docMk/>
            <pc:sldMk cId="135787942" sldId="778"/>
            <ac:spMk id="8" creationId="{FF1FA938-ADE5-5E42-BA40-2499B7E33BA7}"/>
          </ac:spMkLst>
        </pc:spChg>
        <pc:picChg chg="del">
          <ac:chgData name="Lipani, Aldo" userId="3d811883-7188-4056-86e4-ebeb30c53017" providerId="ADAL" clId="{EF6DEDFD-12B3-074E-B219-FA22591FC065}" dt="2020-09-13T11:02:09.447" v="492" actId="478"/>
          <ac:picMkLst>
            <pc:docMk/>
            <pc:sldMk cId="135787942" sldId="778"/>
            <ac:picMk id="5" creationId="{D42BD95F-1D5E-3244-8A18-A733117283FA}"/>
          </ac:picMkLst>
        </pc:picChg>
      </pc:sldChg>
    </pc:docChg>
  </pc:docChgLst>
  <pc:docChgLst>
    <pc:chgData name="Lipani, Aldo" userId="3d811883-7188-4056-86e4-ebeb30c53017" providerId="ADAL" clId="{D276DF11-7755-1742-A60E-641ACB413E1F}"/>
    <pc:docChg chg="undo custSel modSld sldOrd">
      <pc:chgData name="Lipani, Aldo" userId="3d811883-7188-4056-86e4-ebeb30c53017" providerId="ADAL" clId="{D276DF11-7755-1742-A60E-641ACB413E1F}" dt="2019-10-23T21:51:09.438" v="874" actId="20577"/>
      <pc:docMkLst>
        <pc:docMk/>
      </pc:docMkLst>
      <pc:sldChg chg="addSp delSp modSp">
        <pc:chgData name="Lipani, Aldo" userId="3d811883-7188-4056-86e4-ebeb30c53017" providerId="ADAL" clId="{D276DF11-7755-1742-A60E-641ACB413E1F}" dt="2019-09-30T12:29:47.377" v="454" actId="20577"/>
        <pc:sldMkLst>
          <pc:docMk/>
          <pc:sldMk cId="3710369572" sldId="337"/>
        </pc:sldMkLst>
        <pc:spChg chg="add del mod">
          <ac:chgData name="Lipani, Aldo" userId="3d811883-7188-4056-86e4-ebeb30c53017" providerId="ADAL" clId="{D276DF11-7755-1742-A60E-641ACB413E1F}" dt="2019-09-30T12:20:56.562" v="186" actId="478"/>
          <ac:spMkLst>
            <pc:docMk/>
            <pc:sldMk cId="3710369572" sldId="337"/>
            <ac:spMk id="3" creationId="{5EDA334D-3E60-364F-B50A-F0C2F1D34A9F}"/>
          </ac:spMkLst>
        </pc:spChg>
        <pc:spChg chg="add mod">
          <ac:chgData name="Lipani, Aldo" userId="3d811883-7188-4056-86e4-ebeb30c53017" providerId="ADAL" clId="{D276DF11-7755-1742-A60E-641ACB413E1F}" dt="2019-09-30T12:24:50.688" v="274" actId="1035"/>
          <ac:spMkLst>
            <pc:docMk/>
            <pc:sldMk cId="3710369572" sldId="337"/>
            <ac:spMk id="5" creationId="{AFCA0685-4DFF-B549-8246-1633161DC3CB}"/>
          </ac:spMkLst>
        </pc:spChg>
        <pc:spChg chg="add mod">
          <ac:chgData name="Lipani, Aldo" userId="3d811883-7188-4056-86e4-ebeb30c53017" providerId="ADAL" clId="{D276DF11-7755-1742-A60E-641ACB413E1F}" dt="2019-09-30T12:29:45.259" v="452" actId="20577"/>
          <ac:spMkLst>
            <pc:docMk/>
            <pc:sldMk cId="3710369572" sldId="337"/>
            <ac:spMk id="6" creationId="{6FD59B63-2975-CB4B-B42C-CA91E90C2075}"/>
          </ac:spMkLst>
        </pc:spChg>
        <pc:spChg chg="add del mod">
          <ac:chgData name="Lipani, Aldo" userId="3d811883-7188-4056-86e4-ebeb30c53017" providerId="ADAL" clId="{D276DF11-7755-1742-A60E-641ACB413E1F}" dt="2019-09-30T12:20:54.915" v="185" actId="478"/>
          <ac:spMkLst>
            <pc:docMk/>
            <pc:sldMk cId="3710369572" sldId="337"/>
            <ac:spMk id="7" creationId="{04A0BF4C-66A8-E443-A233-4FC66ADF50B8}"/>
          </ac:spMkLst>
        </pc:spChg>
        <pc:spChg chg="add del mod">
          <ac:chgData name="Lipani, Aldo" userId="3d811883-7188-4056-86e4-ebeb30c53017" providerId="ADAL" clId="{D276DF11-7755-1742-A60E-641ACB413E1F}" dt="2019-09-30T12:20:52.586" v="184" actId="478"/>
          <ac:spMkLst>
            <pc:docMk/>
            <pc:sldMk cId="3710369572" sldId="337"/>
            <ac:spMk id="8" creationId="{726C4E21-E8B5-A447-8284-5E0366074B15}"/>
          </ac:spMkLst>
        </pc:spChg>
        <pc:spChg chg="add mod">
          <ac:chgData name="Lipani, Aldo" userId="3d811883-7188-4056-86e4-ebeb30c53017" providerId="ADAL" clId="{D276DF11-7755-1742-A60E-641ACB413E1F}" dt="2019-09-30T12:29:42.217" v="448" actId="20577"/>
          <ac:spMkLst>
            <pc:docMk/>
            <pc:sldMk cId="3710369572" sldId="337"/>
            <ac:spMk id="10" creationId="{5C152E9F-47BD-3F47-ADC5-8EE9726C4EA5}"/>
          </ac:spMkLst>
        </pc:spChg>
        <pc:spChg chg="add mod">
          <ac:chgData name="Lipani, Aldo" userId="3d811883-7188-4056-86e4-ebeb30c53017" providerId="ADAL" clId="{D276DF11-7755-1742-A60E-641ACB413E1F}" dt="2019-09-30T12:29:47.377" v="454" actId="20577"/>
          <ac:spMkLst>
            <pc:docMk/>
            <pc:sldMk cId="3710369572" sldId="337"/>
            <ac:spMk id="11" creationId="{548452FB-2E72-B24C-ADD9-411A5F20455B}"/>
          </ac:spMkLst>
        </pc:spChg>
        <pc:spChg chg="add mod">
          <ac:chgData name="Lipani, Aldo" userId="3d811883-7188-4056-86e4-ebeb30c53017" providerId="ADAL" clId="{D276DF11-7755-1742-A60E-641ACB413E1F}" dt="2019-09-30T12:29:02.083" v="406" actId="1036"/>
          <ac:spMkLst>
            <pc:docMk/>
            <pc:sldMk cId="3710369572" sldId="337"/>
            <ac:spMk id="25" creationId="{657A7E48-F7BA-1248-8B6A-1EDBBFCA20C5}"/>
          </ac:spMkLst>
        </pc:spChg>
        <pc:spChg chg="add mod">
          <ac:chgData name="Lipani, Aldo" userId="3d811883-7188-4056-86e4-ebeb30c53017" providerId="ADAL" clId="{D276DF11-7755-1742-A60E-641ACB413E1F}" dt="2019-09-30T12:29:09.243" v="415" actId="1037"/>
          <ac:spMkLst>
            <pc:docMk/>
            <pc:sldMk cId="3710369572" sldId="337"/>
            <ac:spMk id="27" creationId="{83AFA226-17C2-7144-B2AB-72BBB085F81F}"/>
          </ac:spMkLst>
        </pc:spChg>
        <pc:cxnChg chg="add mod">
          <ac:chgData name="Lipani, Aldo" userId="3d811883-7188-4056-86e4-ebeb30c53017" providerId="ADAL" clId="{D276DF11-7755-1742-A60E-641ACB413E1F}" dt="2019-09-30T12:24:50.688" v="274" actId="1035"/>
          <ac:cxnSpMkLst>
            <pc:docMk/>
            <pc:sldMk cId="3710369572" sldId="337"/>
            <ac:cxnSpMk id="13" creationId="{56C63365-1DE9-6640-8EED-A0EECD66EA88}"/>
          </ac:cxnSpMkLst>
        </pc:cxnChg>
        <pc:cxnChg chg="add mod">
          <ac:chgData name="Lipani, Aldo" userId="3d811883-7188-4056-86e4-ebeb30c53017" providerId="ADAL" clId="{D276DF11-7755-1742-A60E-641ACB413E1F}" dt="2019-09-30T12:24:50.688" v="274" actId="1035"/>
          <ac:cxnSpMkLst>
            <pc:docMk/>
            <pc:sldMk cId="3710369572" sldId="337"/>
            <ac:cxnSpMk id="15" creationId="{203AE900-A429-0742-8433-BB30134AFD8B}"/>
          </ac:cxnSpMkLst>
        </pc:cxnChg>
        <pc:cxnChg chg="add mod">
          <ac:chgData name="Lipani, Aldo" userId="3d811883-7188-4056-86e4-ebeb30c53017" providerId="ADAL" clId="{D276DF11-7755-1742-A60E-641ACB413E1F}" dt="2019-09-30T12:24:50.688" v="274" actId="1035"/>
          <ac:cxnSpMkLst>
            <pc:docMk/>
            <pc:sldMk cId="3710369572" sldId="337"/>
            <ac:cxnSpMk id="17" creationId="{B570B77B-C817-0940-AA23-87183EAADE7A}"/>
          </ac:cxnSpMkLst>
        </pc:cxnChg>
        <pc:cxnChg chg="add mod">
          <ac:chgData name="Lipani, Aldo" userId="3d811883-7188-4056-86e4-ebeb30c53017" providerId="ADAL" clId="{D276DF11-7755-1742-A60E-641ACB413E1F}" dt="2019-09-30T12:24:50.688" v="274" actId="1035"/>
          <ac:cxnSpMkLst>
            <pc:docMk/>
            <pc:sldMk cId="3710369572" sldId="337"/>
            <ac:cxnSpMk id="24" creationId="{4948DB85-6C50-F14F-A7D5-34E6C0428391}"/>
          </ac:cxnSpMkLst>
        </pc:cxnChg>
      </pc:sldChg>
      <pc:sldChg chg="modSp">
        <pc:chgData name="Lipani, Aldo" userId="3d811883-7188-4056-86e4-ebeb30c53017" providerId="ADAL" clId="{D276DF11-7755-1742-A60E-641ACB413E1F}" dt="2019-09-30T11:54:49.108" v="168" actId="20577"/>
        <pc:sldMkLst>
          <pc:docMk/>
          <pc:sldMk cId="3966595231" sldId="384"/>
        </pc:sldMkLst>
        <pc:spChg chg="mod">
          <ac:chgData name="Lipani, Aldo" userId="3d811883-7188-4056-86e4-ebeb30c53017" providerId="ADAL" clId="{D276DF11-7755-1742-A60E-641ACB413E1F}" dt="2019-09-30T11:54:49.108" v="168" actId="20577"/>
          <ac:spMkLst>
            <pc:docMk/>
            <pc:sldMk cId="3966595231" sldId="384"/>
            <ac:spMk id="3" creationId="{00000000-0000-0000-0000-000000000000}"/>
          </ac:spMkLst>
        </pc:spChg>
      </pc:sldChg>
      <pc:sldChg chg="modSp">
        <pc:chgData name="Lipani, Aldo" userId="3d811883-7188-4056-86e4-ebeb30c53017" providerId="ADAL" clId="{D276DF11-7755-1742-A60E-641ACB413E1F}" dt="2019-09-30T11:56:12.429" v="172" actId="20577"/>
        <pc:sldMkLst>
          <pc:docMk/>
          <pc:sldMk cId="2313402242" sldId="392"/>
        </pc:sldMkLst>
        <pc:spChg chg="mod">
          <ac:chgData name="Lipani, Aldo" userId="3d811883-7188-4056-86e4-ebeb30c53017" providerId="ADAL" clId="{D276DF11-7755-1742-A60E-641ACB413E1F}" dt="2019-09-30T11:56:12.429" v="172" actId="20577"/>
          <ac:spMkLst>
            <pc:docMk/>
            <pc:sldMk cId="2313402242" sldId="392"/>
            <ac:spMk id="7" creationId="{09C5294A-3253-DF4A-8EB2-33E9E2002918}"/>
          </ac:spMkLst>
        </pc:spChg>
      </pc:sldChg>
      <pc:sldChg chg="modSp">
        <pc:chgData name="Lipani, Aldo" userId="3d811883-7188-4056-86e4-ebeb30c53017" providerId="ADAL" clId="{D276DF11-7755-1742-A60E-641ACB413E1F}" dt="2019-09-30T11:12:54.887" v="12" actId="20577"/>
        <pc:sldMkLst>
          <pc:docMk/>
          <pc:sldMk cId="3972362767" sldId="555"/>
        </pc:sldMkLst>
        <pc:spChg chg="mod">
          <ac:chgData name="Lipani, Aldo" userId="3d811883-7188-4056-86e4-ebeb30c53017" providerId="ADAL" clId="{D276DF11-7755-1742-A60E-641ACB413E1F}" dt="2019-09-30T11:12:54.887" v="12" actId="20577"/>
          <ac:spMkLst>
            <pc:docMk/>
            <pc:sldMk cId="3972362767" sldId="555"/>
            <ac:spMk id="4099" creationId="{00000000-0000-0000-0000-000000000000}"/>
          </ac:spMkLst>
        </pc:spChg>
      </pc:sldChg>
      <pc:sldChg chg="modSp">
        <pc:chgData name="Lipani, Aldo" userId="3d811883-7188-4056-86e4-ebeb30c53017" providerId="ADAL" clId="{D276DF11-7755-1742-A60E-641ACB413E1F}" dt="2019-09-30T11:19:06.905" v="80" actId="20577"/>
        <pc:sldMkLst>
          <pc:docMk/>
          <pc:sldMk cId="3412088734" sldId="728"/>
        </pc:sldMkLst>
        <pc:spChg chg="mod">
          <ac:chgData name="Lipani, Aldo" userId="3d811883-7188-4056-86e4-ebeb30c53017" providerId="ADAL" clId="{D276DF11-7755-1742-A60E-641ACB413E1F}" dt="2019-09-30T11:19:06.905" v="80" actId="20577"/>
          <ac:spMkLst>
            <pc:docMk/>
            <pc:sldMk cId="3412088734" sldId="728"/>
            <ac:spMk id="9" creationId="{BF769C0B-0229-D74B-AE12-EBF3B38BEDE0}"/>
          </ac:spMkLst>
        </pc:spChg>
      </pc:sldChg>
      <pc:sldChg chg="modSp">
        <pc:chgData name="Lipani, Aldo" userId="3d811883-7188-4056-86e4-ebeb30c53017" providerId="ADAL" clId="{D276DF11-7755-1742-A60E-641ACB413E1F}" dt="2019-10-23T21:51:09.438" v="874" actId="20577"/>
        <pc:sldMkLst>
          <pc:docMk/>
          <pc:sldMk cId="3167900503" sldId="731"/>
        </pc:sldMkLst>
        <pc:graphicFrameChg chg="mod modGraphic">
          <ac:chgData name="Lipani, Aldo" userId="3d811883-7188-4056-86e4-ebeb30c53017" providerId="ADAL" clId="{D276DF11-7755-1742-A60E-641ACB413E1F}" dt="2019-10-23T21:51:09.438" v="874" actId="20577"/>
          <ac:graphicFrameMkLst>
            <pc:docMk/>
            <pc:sldMk cId="3167900503" sldId="731"/>
            <ac:graphicFrameMk id="8" creationId="{F6EF5439-556A-EF45-8C63-FFADF75F36B9}"/>
          </ac:graphicFrameMkLst>
        </pc:graphicFrameChg>
      </pc:sldChg>
      <pc:sldChg chg="modSp">
        <pc:chgData name="Lipani, Aldo" userId="3d811883-7188-4056-86e4-ebeb30c53017" providerId="ADAL" clId="{D276DF11-7755-1742-A60E-641ACB413E1F}" dt="2019-10-20T11:19:43.177" v="749" actId="20577"/>
        <pc:sldMkLst>
          <pc:docMk/>
          <pc:sldMk cId="1842520056" sldId="732"/>
        </pc:sldMkLst>
        <pc:graphicFrameChg chg="mod modGraphic">
          <ac:chgData name="Lipani, Aldo" userId="3d811883-7188-4056-86e4-ebeb30c53017" providerId="ADAL" clId="{D276DF11-7755-1742-A60E-641ACB413E1F}" dt="2019-10-20T11:19:43.177" v="749" actId="20577"/>
          <ac:graphicFrameMkLst>
            <pc:docMk/>
            <pc:sldMk cId="1842520056" sldId="732"/>
            <ac:graphicFrameMk id="8" creationId="{F6EF5439-556A-EF45-8C63-FFADF75F36B9}"/>
          </ac:graphicFrameMkLst>
        </pc:graphicFrameChg>
      </pc:sldChg>
      <pc:sldChg chg="modSp">
        <pc:chgData name="Lipani, Aldo" userId="3d811883-7188-4056-86e4-ebeb30c53017" providerId="ADAL" clId="{D276DF11-7755-1742-A60E-641ACB413E1F}" dt="2019-09-30T11:27:01.980" v="84" actId="20577"/>
        <pc:sldMkLst>
          <pc:docMk/>
          <pc:sldMk cId="2027490680" sldId="737"/>
        </pc:sldMkLst>
        <pc:spChg chg="mod">
          <ac:chgData name="Lipani, Aldo" userId="3d811883-7188-4056-86e4-ebeb30c53017" providerId="ADAL" clId="{D276DF11-7755-1742-A60E-641ACB413E1F}" dt="2019-09-30T11:27:01.980" v="84" actId="20577"/>
          <ac:spMkLst>
            <pc:docMk/>
            <pc:sldMk cId="2027490680" sldId="737"/>
            <ac:spMk id="5" creationId="{C3F2833D-6C18-534F-BDE5-E4A0C8188415}"/>
          </ac:spMkLst>
        </pc:spChg>
      </pc:sldChg>
      <pc:sldChg chg="modSp">
        <pc:chgData name="Lipani, Aldo" userId="3d811883-7188-4056-86e4-ebeb30c53017" providerId="ADAL" clId="{D276DF11-7755-1742-A60E-641ACB413E1F}" dt="2019-09-30T11:28:53.465" v="127" actId="403"/>
        <pc:sldMkLst>
          <pc:docMk/>
          <pc:sldMk cId="22186765" sldId="738"/>
        </pc:sldMkLst>
        <pc:spChg chg="mod">
          <ac:chgData name="Lipani, Aldo" userId="3d811883-7188-4056-86e4-ebeb30c53017" providerId="ADAL" clId="{D276DF11-7755-1742-A60E-641ACB413E1F}" dt="2019-09-30T11:28:53.465" v="127" actId="403"/>
          <ac:spMkLst>
            <pc:docMk/>
            <pc:sldMk cId="22186765" sldId="738"/>
            <ac:spMk id="5" creationId="{C3F2833D-6C18-534F-BDE5-E4A0C8188415}"/>
          </ac:spMkLst>
        </pc:spChg>
      </pc:sldChg>
      <pc:sldChg chg="modSp">
        <pc:chgData name="Lipani, Aldo" userId="3d811883-7188-4056-86e4-ebeb30c53017" providerId="ADAL" clId="{D276DF11-7755-1742-A60E-641ACB413E1F}" dt="2019-09-30T11:45:00.633" v="157" actId="20577"/>
        <pc:sldMkLst>
          <pc:docMk/>
          <pc:sldMk cId="763489889" sldId="741"/>
        </pc:sldMkLst>
        <pc:spChg chg="mod">
          <ac:chgData name="Lipani, Aldo" userId="3d811883-7188-4056-86e4-ebeb30c53017" providerId="ADAL" clId="{D276DF11-7755-1742-A60E-641ACB413E1F}" dt="2019-09-30T11:45:00.633" v="157" actId="20577"/>
          <ac:spMkLst>
            <pc:docMk/>
            <pc:sldMk cId="763489889" sldId="741"/>
            <ac:spMk id="7" creationId="{71128DBA-845B-F745-B4E7-1B75AED983FD}"/>
          </ac:spMkLst>
        </pc:spChg>
      </pc:sldChg>
      <pc:sldChg chg="modSp">
        <pc:chgData name="Lipani, Aldo" userId="3d811883-7188-4056-86e4-ebeb30c53017" providerId="ADAL" clId="{D276DF11-7755-1742-A60E-641ACB413E1F}" dt="2019-09-30T11:33:17.678" v="145" actId="20577"/>
        <pc:sldMkLst>
          <pc:docMk/>
          <pc:sldMk cId="1790630103" sldId="742"/>
        </pc:sldMkLst>
        <pc:spChg chg="mod">
          <ac:chgData name="Lipani, Aldo" userId="3d811883-7188-4056-86e4-ebeb30c53017" providerId="ADAL" clId="{D276DF11-7755-1742-A60E-641ACB413E1F}" dt="2019-09-30T11:33:17.678" v="145" actId="20577"/>
          <ac:spMkLst>
            <pc:docMk/>
            <pc:sldMk cId="1790630103" sldId="742"/>
            <ac:spMk id="7" creationId="{71128DBA-845B-F745-B4E7-1B75AED983FD}"/>
          </ac:spMkLst>
        </pc:spChg>
      </pc:sldChg>
      <pc:sldChg chg="modSp">
        <pc:chgData name="Lipani, Aldo" userId="3d811883-7188-4056-86e4-ebeb30c53017" providerId="ADAL" clId="{D276DF11-7755-1742-A60E-641ACB413E1F}" dt="2019-09-30T11:34:26.548" v="150" actId="20577"/>
        <pc:sldMkLst>
          <pc:docMk/>
          <pc:sldMk cId="3516621890" sldId="743"/>
        </pc:sldMkLst>
        <pc:spChg chg="mod">
          <ac:chgData name="Lipani, Aldo" userId="3d811883-7188-4056-86e4-ebeb30c53017" providerId="ADAL" clId="{D276DF11-7755-1742-A60E-641ACB413E1F}" dt="2019-09-30T11:34:26.548" v="150" actId="20577"/>
          <ac:spMkLst>
            <pc:docMk/>
            <pc:sldMk cId="3516621890" sldId="743"/>
            <ac:spMk id="7" creationId="{71128DBA-845B-F745-B4E7-1B75AED983FD}"/>
          </ac:spMkLst>
        </pc:spChg>
      </pc:sldChg>
      <pc:sldChg chg="modSp">
        <pc:chgData name="Lipani, Aldo" userId="3d811883-7188-4056-86e4-ebeb30c53017" providerId="ADAL" clId="{D276DF11-7755-1742-A60E-641ACB413E1F}" dt="2019-10-06T14:40:58.630" v="673" actId="404"/>
        <pc:sldMkLst>
          <pc:docMk/>
          <pc:sldMk cId="973482192" sldId="747"/>
        </pc:sldMkLst>
        <pc:spChg chg="mod">
          <ac:chgData name="Lipani, Aldo" userId="3d811883-7188-4056-86e4-ebeb30c53017" providerId="ADAL" clId="{D276DF11-7755-1742-A60E-641ACB413E1F}" dt="2019-10-06T14:40:58.630" v="673" actId="404"/>
          <ac:spMkLst>
            <pc:docMk/>
            <pc:sldMk cId="973482192" sldId="747"/>
            <ac:spMk id="3" creationId="{A5CD0C22-ED3C-914C-8FDF-32C30276456A}"/>
          </ac:spMkLst>
        </pc:spChg>
      </pc:sldChg>
      <pc:sldChg chg="modSp">
        <pc:chgData name="Lipani, Aldo" userId="3d811883-7188-4056-86e4-ebeb30c53017" providerId="ADAL" clId="{D276DF11-7755-1742-A60E-641ACB413E1F}" dt="2019-09-30T11:43:28.249" v="154" actId="113"/>
        <pc:sldMkLst>
          <pc:docMk/>
          <pc:sldMk cId="881082899" sldId="748"/>
        </pc:sldMkLst>
        <pc:spChg chg="mod">
          <ac:chgData name="Lipani, Aldo" userId="3d811883-7188-4056-86e4-ebeb30c53017" providerId="ADAL" clId="{D276DF11-7755-1742-A60E-641ACB413E1F}" dt="2019-09-30T11:43:28.249" v="154" actId="113"/>
          <ac:spMkLst>
            <pc:docMk/>
            <pc:sldMk cId="881082899" sldId="748"/>
            <ac:spMk id="3" creationId="{AF507BD9-6041-AE4C-8025-9C20A1656AF9}"/>
          </ac:spMkLst>
        </pc:spChg>
      </pc:sldChg>
      <pc:sldChg chg="modSp">
        <pc:chgData name="Lipani, Aldo" userId="3d811883-7188-4056-86e4-ebeb30c53017" providerId="ADAL" clId="{D276DF11-7755-1742-A60E-641ACB413E1F}" dt="2019-09-30T11:46:21.718" v="159" actId="2711"/>
        <pc:sldMkLst>
          <pc:docMk/>
          <pc:sldMk cId="2412131073" sldId="750"/>
        </pc:sldMkLst>
        <pc:spChg chg="mod">
          <ac:chgData name="Lipani, Aldo" userId="3d811883-7188-4056-86e4-ebeb30c53017" providerId="ADAL" clId="{D276DF11-7755-1742-A60E-641ACB413E1F}" dt="2019-09-30T11:46:21.718" v="159" actId="2711"/>
          <ac:spMkLst>
            <pc:docMk/>
            <pc:sldMk cId="2412131073" sldId="750"/>
            <ac:spMk id="3" creationId="{46EBE38B-54D5-834B-8ABA-DDD1FA17650F}"/>
          </ac:spMkLst>
        </pc:spChg>
      </pc:sldChg>
      <pc:sldChg chg="modSp">
        <pc:chgData name="Lipani, Aldo" userId="3d811883-7188-4056-86e4-ebeb30c53017" providerId="ADAL" clId="{D276DF11-7755-1742-A60E-641ACB413E1F}" dt="2019-09-30T12:33:19.800" v="548" actId="207"/>
        <pc:sldMkLst>
          <pc:docMk/>
          <pc:sldMk cId="4119533870" sldId="755"/>
        </pc:sldMkLst>
        <pc:spChg chg="mod">
          <ac:chgData name="Lipani, Aldo" userId="3d811883-7188-4056-86e4-ebeb30c53017" providerId="ADAL" clId="{D276DF11-7755-1742-A60E-641ACB413E1F}" dt="2019-09-30T12:33:19.800" v="548" actId="207"/>
          <ac:spMkLst>
            <pc:docMk/>
            <pc:sldMk cId="4119533870" sldId="755"/>
            <ac:spMk id="3" creationId="{5EF7BF60-12FB-8A4E-9346-1E21609B6487}"/>
          </ac:spMkLst>
        </pc:spChg>
      </pc:sldChg>
      <pc:sldChg chg="modSp">
        <pc:chgData name="Lipani, Aldo" userId="3d811883-7188-4056-86e4-ebeb30c53017" providerId="ADAL" clId="{D276DF11-7755-1742-A60E-641ACB413E1F}" dt="2019-09-30T11:48:31.472" v="164" actId="20577"/>
        <pc:sldMkLst>
          <pc:docMk/>
          <pc:sldMk cId="3193135574" sldId="758"/>
        </pc:sldMkLst>
        <pc:spChg chg="mod">
          <ac:chgData name="Lipani, Aldo" userId="3d811883-7188-4056-86e4-ebeb30c53017" providerId="ADAL" clId="{D276DF11-7755-1742-A60E-641ACB413E1F}" dt="2019-09-30T11:48:31.472" v="164" actId="20577"/>
          <ac:spMkLst>
            <pc:docMk/>
            <pc:sldMk cId="3193135574" sldId="758"/>
            <ac:spMk id="3" creationId="{37A9ED5E-FC51-FB47-8B07-24FE448646D0}"/>
          </ac:spMkLst>
        </pc:spChg>
      </pc:sldChg>
      <pc:sldChg chg="modSp">
        <pc:chgData name="Lipani, Aldo" userId="3d811883-7188-4056-86e4-ebeb30c53017" providerId="ADAL" clId="{D276DF11-7755-1742-A60E-641ACB413E1F}" dt="2019-09-30T11:51:28.995" v="165" actId="20577"/>
        <pc:sldMkLst>
          <pc:docMk/>
          <pc:sldMk cId="3636666027" sldId="763"/>
        </pc:sldMkLst>
        <pc:graphicFrameChg chg="modGraphic">
          <ac:chgData name="Lipani, Aldo" userId="3d811883-7188-4056-86e4-ebeb30c53017" providerId="ADAL" clId="{D276DF11-7755-1742-A60E-641ACB413E1F}" dt="2019-09-30T11:51:28.995" v="165" actId="20577"/>
          <ac:graphicFrameMkLst>
            <pc:docMk/>
            <pc:sldMk cId="3636666027" sldId="763"/>
            <ac:graphicFrameMk id="5" creationId="{93BCF22B-A4FA-6A48-B709-0B2AB51F4402}"/>
          </ac:graphicFrameMkLst>
        </pc:graphicFrameChg>
      </pc:sldChg>
      <pc:sldChg chg="modSp">
        <pc:chgData name="Lipani, Aldo" userId="3d811883-7188-4056-86e4-ebeb30c53017" providerId="ADAL" clId="{D276DF11-7755-1742-A60E-641ACB413E1F}" dt="2019-09-30T11:53:11.366" v="167" actId="20577"/>
        <pc:sldMkLst>
          <pc:docMk/>
          <pc:sldMk cId="2925588884" sldId="765"/>
        </pc:sldMkLst>
        <pc:spChg chg="mod">
          <ac:chgData name="Lipani, Aldo" userId="3d811883-7188-4056-86e4-ebeb30c53017" providerId="ADAL" clId="{D276DF11-7755-1742-A60E-641ACB413E1F}" dt="2019-09-30T11:53:11.366" v="167" actId="20577"/>
          <ac:spMkLst>
            <pc:docMk/>
            <pc:sldMk cId="2925588884" sldId="765"/>
            <ac:spMk id="3" creationId="{709A6334-E5C3-C343-8FFE-D19B6D5D2DBA}"/>
          </ac:spMkLst>
        </pc:spChg>
      </pc:sldChg>
      <pc:sldChg chg="addSp delSp modSp">
        <pc:chgData name="Lipani, Aldo" userId="3d811883-7188-4056-86e4-ebeb30c53017" providerId="ADAL" clId="{D276DF11-7755-1742-A60E-641ACB413E1F}" dt="2019-09-30T12:29:36.005" v="436" actId="20577"/>
        <pc:sldMkLst>
          <pc:docMk/>
          <pc:sldMk cId="847381458" sldId="767"/>
        </pc:sldMkLst>
        <pc:spChg chg="add del">
          <ac:chgData name="Lipani, Aldo" userId="3d811883-7188-4056-86e4-ebeb30c53017" providerId="ADAL" clId="{D276DF11-7755-1742-A60E-641ACB413E1F}" dt="2019-09-30T12:24:56.508" v="275" actId="478"/>
          <ac:spMkLst>
            <pc:docMk/>
            <pc:sldMk cId="847381458" sldId="767"/>
            <ac:spMk id="5" creationId="{C7403DE5-B437-FB42-A43C-038B505F6583}"/>
          </ac:spMkLst>
        </pc:spChg>
        <pc:spChg chg="add del">
          <ac:chgData name="Lipani, Aldo" userId="3d811883-7188-4056-86e4-ebeb30c53017" providerId="ADAL" clId="{D276DF11-7755-1742-A60E-641ACB413E1F}" dt="2019-09-30T12:24:56.508" v="275" actId="478"/>
          <ac:spMkLst>
            <pc:docMk/>
            <pc:sldMk cId="847381458" sldId="767"/>
            <ac:spMk id="6" creationId="{52F22F70-99DB-554C-9804-668FC975CB1B}"/>
          </ac:spMkLst>
        </pc:spChg>
        <pc:spChg chg="add del">
          <ac:chgData name="Lipani, Aldo" userId="3d811883-7188-4056-86e4-ebeb30c53017" providerId="ADAL" clId="{D276DF11-7755-1742-A60E-641ACB413E1F}" dt="2019-09-30T12:24:56.508" v="275" actId="478"/>
          <ac:spMkLst>
            <pc:docMk/>
            <pc:sldMk cId="847381458" sldId="767"/>
            <ac:spMk id="7" creationId="{D3CCE5CD-E43F-5A4B-8883-08B30EF8B0C1}"/>
          </ac:spMkLst>
        </pc:spChg>
        <pc:spChg chg="add del">
          <ac:chgData name="Lipani, Aldo" userId="3d811883-7188-4056-86e4-ebeb30c53017" providerId="ADAL" clId="{D276DF11-7755-1742-A60E-641ACB413E1F}" dt="2019-09-30T12:24:56.508" v="275" actId="478"/>
          <ac:spMkLst>
            <pc:docMk/>
            <pc:sldMk cId="847381458" sldId="767"/>
            <ac:spMk id="8" creationId="{ADA2EBE3-0FE7-A648-9D17-99CC6188826D}"/>
          </ac:spMkLst>
        </pc:spChg>
        <pc:spChg chg="add del">
          <ac:chgData name="Lipani, Aldo" userId="3d811883-7188-4056-86e4-ebeb30c53017" providerId="ADAL" clId="{D276DF11-7755-1742-A60E-641ACB413E1F}" dt="2019-09-30T12:24:56.508" v="275" actId="478"/>
          <ac:spMkLst>
            <pc:docMk/>
            <pc:sldMk cId="847381458" sldId="767"/>
            <ac:spMk id="14" creationId="{F174487E-23B3-2B4E-9A46-459D68407561}"/>
          </ac:spMkLst>
        </pc:spChg>
        <pc:spChg chg="add">
          <ac:chgData name="Lipani, Aldo" userId="3d811883-7188-4056-86e4-ebeb30c53017" providerId="ADAL" clId="{D276DF11-7755-1742-A60E-641ACB413E1F}" dt="2019-09-30T12:24:57.311" v="276"/>
          <ac:spMkLst>
            <pc:docMk/>
            <pc:sldMk cId="847381458" sldId="767"/>
            <ac:spMk id="15" creationId="{10D5138F-48EC-7449-92CC-6FF90D64108E}"/>
          </ac:spMkLst>
        </pc:spChg>
        <pc:spChg chg="add mod">
          <ac:chgData name="Lipani, Aldo" userId="3d811883-7188-4056-86e4-ebeb30c53017" providerId="ADAL" clId="{D276DF11-7755-1742-A60E-641ACB413E1F}" dt="2019-09-30T12:29:28.864" v="429" actId="20577"/>
          <ac:spMkLst>
            <pc:docMk/>
            <pc:sldMk cId="847381458" sldId="767"/>
            <ac:spMk id="16" creationId="{127D900E-8341-4B4F-866C-E4AA269337C7}"/>
          </ac:spMkLst>
        </pc:spChg>
        <pc:spChg chg="add mod">
          <ac:chgData name="Lipani, Aldo" userId="3d811883-7188-4056-86e4-ebeb30c53017" providerId="ADAL" clId="{D276DF11-7755-1742-A60E-641ACB413E1F}" dt="2019-09-30T12:29:26.347" v="425" actId="20577"/>
          <ac:spMkLst>
            <pc:docMk/>
            <pc:sldMk cId="847381458" sldId="767"/>
            <ac:spMk id="17" creationId="{8913054A-1D99-A34E-B9BF-71AB85B9AA93}"/>
          </ac:spMkLst>
        </pc:spChg>
        <pc:spChg chg="add mod">
          <ac:chgData name="Lipani, Aldo" userId="3d811883-7188-4056-86e4-ebeb30c53017" providerId="ADAL" clId="{D276DF11-7755-1742-A60E-641ACB413E1F}" dt="2019-09-30T12:29:36.005" v="436" actId="20577"/>
          <ac:spMkLst>
            <pc:docMk/>
            <pc:sldMk cId="847381458" sldId="767"/>
            <ac:spMk id="18" creationId="{4DCBB04D-3067-1D42-9739-6DB2AE30C97A}"/>
          </ac:spMkLst>
        </pc:spChg>
        <pc:spChg chg="add mod">
          <ac:chgData name="Lipani, Aldo" userId="3d811883-7188-4056-86e4-ebeb30c53017" providerId="ADAL" clId="{D276DF11-7755-1742-A60E-641ACB413E1F}" dt="2019-09-30T12:29:18.625" v="419" actId="1035"/>
          <ac:spMkLst>
            <pc:docMk/>
            <pc:sldMk cId="847381458" sldId="767"/>
            <ac:spMk id="23" creationId="{60DF5BB5-AFBB-E849-BC10-802EB2CEE49C}"/>
          </ac:spMkLst>
        </pc:spChg>
        <pc:spChg chg="add mod">
          <ac:chgData name="Lipani, Aldo" userId="3d811883-7188-4056-86e4-ebeb30c53017" providerId="ADAL" clId="{D276DF11-7755-1742-A60E-641ACB413E1F}" dt="2019-09-30T12:29:32.925" v="434" actId="20577"/>
          <ac:spMkLst>
            <pc:docMk/>
            <pc:sldMk cId="847381458" sldId="767"/>
            <ac:spMk id="24" creationId="{743C122D-C45A-8446-B62B-0C9ECE550596}"/>
          </ac:spMkLst>
        </pc:spChg>
        <pc:spChg chg="add mod">
          <ac:chgData name="Lipani, Aldo" userId="3d811883-7188-4056-86e4-ebeb30c53017" providerId="ADAL" clId="{D276DF11-7755-1742-A60E-641ACB413E1F}" dt="2019-09-30T12:29:18.625" v="419" actId="1035"/>
          <ac:spMkLst>
            <pc:docMk/>
            <pc:sldMk cId="847381458" sldId="767"/>
            <ac:spMk id="27" creationId="{42C14ABA-D6B5-1444-B120-8501D29064F7}"/>
          </ac:spMkLst>
        </pc:spChg>
        <pc:cxnChg chg="add del mod">
          <ac:chgData name="Lipani, Aldo" userId="3d811883-7188-4056-86e4-ebeb30c53017" providerId="ADAL" clId="{D276DF11-7755-1742-A60E-641ACB413E1F}" dt="2019-09-30T12:24:56.508" v="275" actId="478"/>
          <ac:cxnSpMkLst>
            <pc:docMk/>
            <pc:sldMk cId="847381458" sldId="767"/>
            <ac:cxnSpMk id="10" creationId="{844F36F2-199F-F54C-80D7-6F946F46A7ED}"/>
          </ac:cxnSpMkLst>
        </pc:cxnChg>
        <pc:cxnChg chg="add del mod">
          <ac:chgData name="Lipani, Aldo" userId="3d811883-7188-4056-86e4-ebeb30c53017" providerId="ADAL" clId="{D276DF11-7755-1742-A60E-641ACB413E1F}" dt="2019-09-30T12:24:56.508" v="275" actId="478"/>
          <ac:cxnSpMkLst>
            <pc:docMk/>
            <pc:sldMk cId="847381458" sldId="767"/>
            <ac:cxnSpMk id="11" creationId="{663C2691-C6A4-474D-BDA4-81D98EE7FCE5}"/>
          </ac:cxnSpMkLst>
        </pc:cxnChg>
        <pc:cxnChg chg="add del mod">
          <ac:chgData name="Lipani, Aldo" userId="3d811883-7188-4056-86e4-ebeb30c53017" providerId="ADAL" clId="{D276DF11-7755-1742-A60E-641ACB413E1F}" dt="2019-09-30T12:24:56.508" v="275" actId="478"/>
          <ac:cxnSpMkLst>
            <pc:docMk/>
            <pc:sldMk cId="847381458" sldId="767"/>
            <ac:cxnSpMk id="12" creationId="{E6C36828-6211-4745-8713-DA72230B0DC0}"/>
          </ac:cxnSpMkLst>
        </pc:cxnChg>
        <pc:cxnChg chg="add del mod">
          <ac:chgData name="Lipani, Aldo" userId="3d811883-7188-4056-86e4-ebeb30c53017" providerId="ADAL" clId="{D276DF11-7755-1742-A60E-641ACB413E1F}" dt="2019-09-30T12:24:56.508" v="275" actId="478"/>
          <ac:cxnSpMkLst>
            <pc:docMk/>
            <pc:sldMk cId="847381458" sldId="767"/>
            <ac:cxnSpMk id="13" creationId="{74FAA36E-7CC3-3648-9936-FB98EF99BE0B}"/>
          </ac:cxnSpMkLst>
        </pc:cxnChg>
        <pc:cxnChg chg="add">
          <ac:chgData name="Lipani, Aldo" userId="3d811883-7188-4056-86e4-ebeb30c53017" providerId="ADAL" clId="{D276DF11-7755-1742-A60E-641ACB413E1F}" dt="2019-09-30T12:24:57.311" v="276"/>
          <ac:cxnSpMkLst>
            <pc:docMk/>
            <pc:sldMk cId="847381458" sldId="767"/>
            <ac:cxnSpMk id="19" creationId="{5BBC6834-A93E-D645-8611-12BEF50121C3}"/>
          </ac:cxnSpMkLst>
        </pc:cxnChg>
        <pc:cxnChg chg="add">
          <ac:chgData name="Lipani, Aldo" userId="3d811883-7188-4056-86e4-ebeb30c53017" providerId="ADAL" clId="{D276DF11-7755-1742-A60E-641ACB413E1F}" dt="2019-09-30T12:24:57.311" v="276"/>
          <ac:cxnSpMkLst>
            <pc:docMk/>
            <pc:sldMk cId="847381458" sldId="767"/>
            <ac:cxnSpMk id="20" creationId="{0D82EF49-9801-1E44-9C97-E8991C7B6F84}"/>
          </ac:cxnSpMkLst>
        </pc:cxnChg>
        <pc:cxnChg chg="add">
          <ac:chgData name="Lipani, Aldo" userId="3d811883-7188-4056-86e4-ebeb30c53017" providerId="ADAL" clId="{D276DF11-7755-1742-A60E-641ACB413E1F}" dt="2019-09-30T12:24:57.311" v="276"/>
          <ac:cxnSpMkLst>
            <pc:docMk/>
            <pc:sldMk cId="847381458" sldId="767"/>
            <ac:cxnSpMk id="21" creationId="{57539782-EED5-EA4C-A840-15D8CCD6AA27}"/>
          </ac:cxnSpMkLst>
        </pc:cxnChg>
        <pc:cxnChg chg="add">
          <ac:chgData name="Lipani, Aldo" userId="3d811883-7188-4056-86e4-ebeb30c53017" providerId="ADAL" clId="{D276DF11-7755-1742-A60E-641ACB413E1F}" dt="2019-09-30T12:24:57.311" v="276"/>
          <ac:cxnSpMkLst>
            <pc:docMk/>
            <pc:sldMk cId="847381458" sldId="767"/>
            <ac:cxnSpMk id="22" creationId="{C7B5C371-3988-4C4C-949E-177D8D8F83C3}"/>
          </ac:cxnSpMkLst>
        </pc:cxnChg>
        <pc:cxnChg chg="add mod">
          <ac:chgData name="Lipani, Aldo" userId="3d811883-7188-4056-86e4-ebeb30c53017" providerId="ADAL" clId="{D276DF11-7755-1742-A60E-641ACB413E1F}" dt="2019-09-30T12:25:11.807" v="283" actId="14100"/>
          <ac:cxnSpMkLst>
            <pc:docMk/>
            <pc:sldMk cId="847381458" sldId="767"/>
            <ac:cxnSpMk id="25" creationId="{C3639201-9047-6E4E-96FC-0586B8011D2F}"/>
          </ac:cxnSpMkLst>
        </pc:cxnChg>
        <pc:cxnChg chg="add mod">
          <ac:chgData name="Lipani, Aldo" userId="3d811883-7188-4056-86e4-ebeb30c53017" providerId="ADAL" clId="{D276DF11-7755-1742-A60E-641ACB413E1F}" dt="2019-09-30T12:25:32.566" v="296" actId="14100"/>
          <ac:cxnSpMkLst>
            <pc:docMk/>
            <pc:sldMk cId="847381458" sldId="767"/>
            <ac:cxnSpMk id="28" creationId="{51FAC3F6-18F1-1A46-9C30-3D3E25416725}"/>
          </ac:cxnSpMkLst>
        </pc:cxnChg>
      </pc:sldChg>
      <pc:sldChg chg="addSp modSp">
        <pc:chgData name="Lipani, Aldo" userId="3d811883-7188-4056-86e4-ebeb30c53017" providerId="ADAL" clId="{D276DF11-7755-1742-A60E-641ACB413E1F}" dt="2019-09-30T12:31:05.025" v="513" actId="1035"/>
        <pc:sldMkLst>
          <pc:docMk/>
          <pc:sldMk cId="222666015" sldId="768"/>
        </pc:sldMkLst>
        <pc:spChg chg="add mod">
          <ac:chgData name="Lipani, Aldo" userId="3d811883-7188-4056-86e4-ebeb30c53017" providerId="ADAL" clId="{D276DF11-7755-1742-A60E-641ACB413E1F}" dt="2019-09-30T12:28:06.607" v="381" actId="1076"/>
          <ac:spMkLst>
            <pc:docMk/>
            <pc:sldMk cId="222666015" sldId="768"/>
            <ac:spMk id="5" creationId="{E87B98BB-43EA-A441-8651-812FA78D4B21}"/>
          </ac:spMkLst>
        </pc:spChg>
        <pc:spChg chg="add mod">
          <ac:chgData name="Lipani, Aldo" userId="3d811883-7188-4056-86e4-ebeb30c53017" providerId="ADAL" clId="{D276DF11-7755-1742-A60E-641ACB413E1F}" dt="2019-09-30T12:29:57.043" v="470" actId="20577"/>
          <ac:spMkLst>
            <pc:docMk/>
            <pc:sldMk cId="222666015" sldId="768"/>
            <ac:spMk id="6" creationId="{CBF8AB53-09CE-A549-854C-D88BF86978C3}"/>
          </ac:spMkLst>
        </pc:spChg>
        <pc:spChg chg="add mod">
          <ac:chgData name="Lipani, Aldo" userId="3d811883-7188-4056-86e4-ebeb30c53017" providerId="ADAL" clId="{D276DF11-7755-1742-A60E-641ACB413E1F}" dt="2019-09-30T12:29:53.616" v="466" actId="20577"/>
          <ac:spMkLst>
            <pc:docMk/>
            <pc:sldMk cId="222666015" sldId="768"/>
            <ac:spMk id="7" creationId="{E5BC159D-83FF-6746-9561-DDA054F31B5D}"/>
          </ac:spMkLst>
        </pc:spChg>
        <pc:spChg chg="add mod">
          <ac:chgData name="Lipani, Aldo" userId="3d811883-7188-4056-86e4-ebeb30c53017" providerId="ADAL" clId="{D276DF11-7755-1742-A60E-641ACB413E1F}" dt="2019-09-30T12:30:04.044" v="476" actId="20577"/>
          <ac:spMkLst>
            <pc:docMk/>
            <pc:sldMk cId="222666015" sldId="768"/>
            <ac:spMk id="8" creationId="{D9EEB57F-EC9A-EE48-93C5-E99B09BCCB24}"/>
          </ac:spMkLst>
        </pc:spChg>
        <pc:spChg chg="add mod">
          <ac:chgData name="Lipani, Aldo" userId="3d811883-7188-4056-86e4-ebeb30c53017" providerId="ADAL" clId="{D276DF11-7755-1742-A60E-641ACB413E1F}" dt="2019-09-30T12:28:46.634" v="403" actId="1037"/>
          <ac:spMkLst>
            <pc:docMk/>
            <pc:sldMk cId="222666015" sldId="768"/>
            <ac:spMk id="14" creationId="{EE9568A4-AABD-F946-9517-587B6F927827}"/>
          </ac:spMkLst>
        </pc:spChg>
        <pc:spChg chg="add mod">
          <ac:chgData name="Lipani, Aldo" userId="3d811883-7188-4056-86e4-ebeb30c53017" providerId="ADAL" clId="{D276DF11-7755-1742-A60E-641ACB413E1F}" dt="2019-09-30T12:30:12.234" v="484" actId="1035"/>
          <ac:spMkLst>
            <pc:docMk/>
            <pc:sldMk cId="222666015" sldId="768"/>
            <ac:spMk id="15" creationId="{9FB5AAB1-5E49-F547-A0AB-AE08F4ECD1D8}"/>
          </ac:spMkLst>
        </pc:spChg>
        <pc:spChg chg="add mod">
          <ac:chgData name="Lipani, Aldo" userId="3d811883-7188-4056-86e4-ebeb30c53017" providerId="ADAL" clId="{D276DF11-7755-1742-A60E-641ACB413E1F}" dt="2019-09-30T12:28:46.634" v="403" actId="1037"/>
          <ac:spMkLst>
            <pc:docMk/>
            <pc:sldMk cId="222666015" sldId="768"/>
            <ac:spMk id="16" creationId="{42770333-AA35-0549-BF59-59D3708728E5}"/>
          </ac:spMkLst>
        </pc:spChg>
        <pc:spChg chg="add mod">
          <ac:chgData name="Lipani, Aldo" userId="3d811883-7188-4056-86e4-ebeb30c53017" providerId="ADAL" clId="{D276DF11-7755-1742-A60E-641ACB413E1F}" dt="2019-09-30T12:30:43.658" v="501" actId="1076"/>
          <ac:spMkLst>
            <pc:docMk/>
            <pc:sldMk cId="222666015" sldId="768"/>
            <ac:spMk id="17" creationId="{B29DA083-1F05-E64E-B62B-3210ADAE5BE8}"/>
          </ac:spMkLst>
        </pc:spChg>
        <pc:spChg chg="add mod">
          <ac:chgData name="Lipani, Aldo" userId="3d811883-7188-4056-86e4-ebeb30c53017" providerId="ADAL" clId="{D276DF11-7755-1742-A60E-641ACB413E1F}" dt="2019-09-30T12:30:29.688" v="497" actId="1076"/>
          <ac:spMkLst>
            <pc:docMk/>
            <pc:sldMk cId="222666015" sldId="768"/>
            <ac:spMk id="23" creationId="{E89C2771-C844-464C-89A1-AEECFA76706B}"/>
          </ac:spMkLst>
        </pc:spChg>
        <pc:spChg chg="add mod">
          <ac:chgData name="Lipani, Aldo" userId="3d811883-7188-4056-86e4-ebeb30c53017" providerId="ADAL" clId="{D276DF11-7755-1742-A60E-641ACB413E1F}" dt="2019-09-30T12:30:55.320" v="507" actId="1036"/>
          <ac:spMkLst>
            <pc:docMk/>
            <pc:sldMk cId="222666015" sldId="768"/>
            <ac:spMk id="31" creationId="{4796961B-3B01-EE4D-ABB8-A19A8E65F8C6}"/>
          </ac:spMkLst>
        </pc:spChg>
        <pc:spChg chg="add mod">
          <ac:chgData name="Lipani, Aldo" userId="3d811883-7188-4056-86e4-ebeb30c53017" providerId="ADAL" clId="{D276DF11-7755-1742-A60E-641ACB413E1F}" dt="2019-09-30T12:31:05.025" v="513" actId="1035"/>
          <ac:spMkLst>
            <pc:docMk/>
            <pc:sldMk cId="222666015" sldId="768"/>
            <ac:spMk id="32" creationId="{47D947FA-C318-3D4A-A68B-F9DD8862E6AB}"/>
          </ac:spMkLst>
        </pc:spChg>
        <pc:cxnChg chg="add mod">
          <ac:chgData name="Lipani, Aldo" userId="3d811883-7188-4056-86e4-ebeb30c53017" providerId="ADAL" clId="{D276DF11-7755-1742-A60E-641ACB413E1F}" dt="2019-09-30T12:28:06.607" v="381" actId="1076"/>
          <ac:cxnSpMkLst>
            <pc:docMk/>
            <pc:sldMk cId="222666015" sldId="768"/>
            <ac:cxnSpMk id="10" creationId="{E7B89B44-5BBD-D84D-82E9-F08CB246E16D}"/>
          </ac:cxnSpMkLst>
        </pc:cxnChg>
        <pc:cxnChg chg="add mod">
          <ac:chgData name="Lipani, Aldo" userId="3d811883-7188-4056-86e4-ebeb30c53017" providerId="ADAL" clId="{D276DF11-7755-1742-A60E-641ACB413E1F}" dt="2019-09-30T12:28:06.607" v="381" actId="1076"/>
          <ac:cxnSpMkLst>
            <pc:docMk/>
            <pc:sldMk cId="222666015" sldId="768"/>
            <ac:cxnSpMk id="11" creationId="{6A7F1221-6443-054A-9972-BF722679C335}"/>
          </ac:cxnSpMkLst>
        </pc:cxnChg>
        <pc:cxnChg chg="add mod">
          <ac:chgData name="Lipani, Aldo" userId="3d811883-7188-4056-86e4-ebeb30c53017" providerId="ADAL" clId="{D276DF11-7755-1742-A60E-641ACB413E1F}" dt="2019-09-30T12:28:06.607" v="381" actId="1076"/>
          <ac:cxnSpMkLst>
            <pc:docMk/>
            <pc:sldMk cId="222666015" sldId="768"/>
            <ac:cxnSpMk id="12" creationId="{7B0E4077-124A-B64D-B748-5DDA3E90EB33}"/>
          </ac:cxnSpMkLst>
        </pc:cxnChg>
        <pc:cxnChg chg="add mod">
          <ac:chgData name="Lipani, Aldo" userId="3d811883-7188-4056-86e4-ebeb30c53017" providerId="ADAL" clId="{D276DF11-7755-1742-A60E-641ACB413E1F}" dt="2019-09-30T12:27:52.792" v="373" actId="14100"/>
          <ac:cxnSpMkLst>
            <pc:docMk/>
            <pc:sldMk cId="222666015" sldId="768"/>
            <ac:cxnSpMk id="13" creationId="{F9BDD8B5-9879-A247-BA71-D02AEF06A4E4}"/>
          </ac:cxnSpMkLst>
        </pc:cxnChg>
        <pc:cxnChg chg="add mod">
          <ac:chgData name="Lipani, Aldo" userId="3d811883-7188-4056-86e4-ebeb30c53017" providerId="ADAL" clId="{D276DF11-7755-1742-A60E-641ACB413E1F}" dt="2019-09-30T12:30:40.558" v="500" actId="1076"/>
          <ac:cxnSpMkLst>
            <pc:docMk/>
            <pc:sldMk cId="222666015" sldId="768"/>
            <ac:cxnSpMk id="18" creationId="{E0AC10DB-6B0C-0A4F-87A6-A6CB4497F825}"/>
          </ac:cxnSpMkLst>
        </pc:cxnChg>
        <pc:cxnChg chg="add mod">
          <ac:chgData name="Lipani, Aldo" userId="3d811883-7188-4056-86e4-ebeb30c53017" providerId="ADAL" clId="{D276DF11-7755-1742-A60E-641ACB413E1F}" dt="2019-09-30T12:30:51.188" v="505" actId="1036"/>
          <ac:cxnSpMkLst>
            <pc:docMk/>
            <pc:sldMk cId="222666015" sldId="768"/>
            <ac:cxnSpMk id="20" creationId="{527E16BC-CF30-E04F-8661-E431A12C1E8D}"/>
          </ac:cxnSpMkLst>
        </pc:cxnChg>
        <pc:cxnChg chg="add mod">
          <ac:chgData name="Lipani, Aldo" userId="3d811883-7188-4056-86e4-ebeb30c53017" providerId="ADAL" clId="{D276DF11-7755-1742-A60E-641ACB413E1F}" dt="2019-09-30T12:30:14.558" v="489" actId="1035"/>
          <ac:cxnSpMkLst>
            <pc:docMk/>
            <pc:sldMk cId="222666015" sldId="768"/>
            <ac:cxnSpMk id="26" creationId="{D90D0CBC-6469-224B-8C72-6123D197C103}"/>
          </ac:cxnSpMkLst>
        </pc:cxnChg>
        <pc:cxnChg chg="add mod">
          <ac:chgData name="Lipani, Aldo" userId="3d811883-7188-4056-86e4-ebeb30c53017" providerId="ADAL" clId="{D276DF11-7755-1742-A60E-641ACB413E1F}" dt="2019-09-30T12:30:37.857" v="499" actId="1076"/>
          <ac:cxnSpMkLst>
            <pc:docMk/>
            <pc:sldMk cId="222666015" sldId="768"/>
            <ac:cxnSpMk id="33" creationId="{F9A89248-D347-4148-AB3E-05CFADF23312}"/>
          </ac:cxnSpMkLst>
        </pc:cxnChg>
      </pc:sldChg>
      <pc:sldChg chg="modSp">
        <pc:chgData name="Lipani, Aldo" userId="3d811883-7188-4056-86e4-ebeb30c53017" providerId="ADAL" clId="{D276DF11-7755-1742-A60E-641ACB413E1F}" dt="2019-10-06T23:18:05.880" v="708" actId="20577"/>
        <pc:sldMkLst>
          <pc:docMk/>
          <pc:sldMk cId="2691143106" sldId="769"/>
        </pc:sldMkLst>
        <pc:spChg chg="mod">
          <ac:chgData name="Lipani, Aldo" userId="3d811883-7188-4056-86e4-ebeb30c53017" providerId="ADAL" clId="{D276DF11-7755-1742-A60E-641ACB413E1F}" dt="2019-10-06T23:18:05.880" v="708" actId="20577"/>
          <ac:spMkLst>
            <pc:docMk/>
            <pc:sldMk cId="2691143106" sldId="769"/>
            <ac:spMk id="2" creationId="{D2D622CB-3AC4-A848-BE8D-B218E603F311}"/>
          </ac:spMkLst>
        </pc:spChg>
        <pc:spChg chg="mod">
          <ac:chgData name="Lipani, Aldo" userId="3d811883-7188-4056-86e4-ebeb30c53017" providerId="ADAL" clId="{D276DF11-7755-1742-A60E-641ACB413E1F}" dt="2019-09-30T12:35:25.291" v="629" actId="313"/>
          <ac:spMkLst>
            <pc:docMk/>
            <pc:sldMk cId="2691143106" sldId="769"/>
            <ac:spMk id="9" creationId="{3AB3BC18-199B-C44F-B339-573547996898}"/>
          </ac:spMkLst>
        </pc:spChg>
      </pc:sldChg>
      <pc:sldChg chg="modSp">
        <pc:chgData name="Lipani, Aldo" userId="3d811883-7188-4056-86e4-ebeb30c53017" providerId="ADAL" clId="{D276DF11-7755-1742-A60E-641ACB413E1F}" dt="2019-10-06T23:18:02.809" v="706" actId="20577"/>
        <pc:sldMkLst>
          <pc:docMk/>
          <pc:sldMk cId="869954064" sldId="770"/>
        </pc:sldMkLst>
        <pc:spChg chg="mod">
          <ac:chgData name="Lipani, Aldo" userId="3d811883-7188-4056-86e4-ebeb30c53017" providerId="ADAL" clId="{D276DF11-7755-1742-A60E-641ACB413E1F}" dt="2019-10-06T23:18:02.809" v="706" actId="20577"/>
          <ac:spMkLst>
            <pc:docMk/>
            <pc:sldMk cId="869954064" sldId="770"/>
            <ac:spMk id="2" creationId="{D2D622CB-3AC4-A848-BE8D-B218E603F311}"/>
          </ac:spMkLst>
        </pc:spChg>
        <pc:spChg chg="mod">
          <ac:chgData name="Lipani, Aldo" userId="3d811883-7188-4056-86e4-ebeb30c53017" providerId="ADAL" clId="{D276DF11-7755-1742-A60E-641ACB413E1F}" dt="2019-09-30T12:36:21.269" v="656" actId="20577"/>
          <ac:spMkLst>
            <pc:docMk/>
            <pc:sldMk cId="869954064" sldId="770"/>
            <ac:spMk id="9" creationId="{3AB3BC18-199B-C44F-B339-573547996898}"/>
          </ac:spMkLst>
        </pc:spChg>
        <pc:picChg chg="mod">
          <ac:chgData name="Lipani, Aldo" userId="3d811883-7188-4056-86e4-ebeb30c53017" providerId="ADAL" clId="{D276DF11-7755-1742-A60E-641ACB413E1F}" dt="2019-09-30T12:36:23.840" v="662" actId="1035"/>
          <ac:picMkLst>
            <pc:docMk/>
            <pc:sldMk cId="869954064" sldId="770"/>
            <ac:picMk id="6" creationId="{0B206D26-8D48-9945-8B1A-4DD1884AB4A4}"/>
          </ac:picMkLst>
        </pc:picChg>
      </pc:sldChg>
      <pc:sldChg chg="modSp">
        <pc:chgData name="Lipani, Aldo" userId="3d811883-7188-4056-86e4-ebeb30c53017" providerId="ADAL" clId="{D276DF11-7755-1742-A60E-641ACB413E1F}" dt="2019-09-29T14:40:00.116" v="1" actId="20577"/>
        <pc:sldMkLst>
          <pc:docMk/>
          <pc:sldMk cId="2137369429" sldId="772"/>
        </pc:sldMkLst>
        <pc:spChg chg="mod">
          <ac:chgData name="Lipani, Aldo" userId="3d811883-7188-4056-86e4-ebeb30c53017" providerId="ADAL" clId="{D276DF11-7755-1742-A60E-641ACB413E1F}" dt="2019-09-29T14:40:00.116" v="1" actId="20577"/>
          <ac:spMkLst>
            <pc:docMk/>
            <pc:sldMk cId="2137369429" sldId="772"/>
            <ac:spMk id="2" creationId="{D2D622CB-3AC4-A848-BE8D-B218E603F311}"/>
          </ac:spMkLst>
        </pc:spChg>
      </pc:sldChg>
      <pc:sldChg chg="ord">
        <pc:chgData name="Lipani, Aldo" userId="3d811883-7188-4056-86e4-ebeb30c53017" providerId="ADAL" clId="{D276DF11-7755-1742-A60E-641ACB413E1F}" dt="2019-09-30T11:37:27" v="151"/>
        <pc:sldMkLst>
          <pc:docMk/>
          <pc:sldMk cId="1790135131" sldId="775"/>
        </pc:sldMkLst>
      </pc:sldChg>
      <pc:sldChg chg="modSp">
        <pc:chgData name="Lipani, Aldo" userId="3d811883-7188-4056-86e4-ebeb30c53017" providerId="ADAL" clId="{D276DF11-7755-1742-A60E-641ACB413E1F}" dt="2019-09-30T11:16:34.208" v="67" actId="20577"/>
        <pc:sldMkLst>
          <pc:docMk/>
          <pc:sldMk cId="3367662586" sldId="776"/>
        </pc:sldMkLst>
        <pc:spChg chg="mod">
          <ac:chgData name="Lipani, Aldo" userId="3d811883-7188-4056-86e4-ebeb30c53017" providerId="ADAL" clId="{D276DF11-7755-1742-A60E-641ACB413E1F}" dt="2019-09-30T11:16:34.208" v="67" actId="20577"/>
          <ac:spMkLst>
            <pc:docMk/>
            <pc:sldMk cId="3367662586" sldId="776"/>
            <ac:spMk id="14" creationId="{5631B9B1-0B50-6849-97BE-40D2BD43B0C6}"/>
          </ac:spMkLst>
        </pc:spChg>
      </pc:sldChg>
    </pc:docChg>
  </pc:docChgLst>
  <pc:docChgLst>
    <pc:chgData name="Lipani, Aldo" userId="3d811883-7188-4056-86e4-ebeb30c53017" providerId="ADAL" clId="{175CE934-9FD6-CB4C-BE26-0F4D859FAA7C}"/>
    <pc:docChg chg="undo custSel addSld modSld sldOrd">
      <pc:chgData name="Lipani, Aldo" userId="3d811883-7188-4056-86e4-ebeb30c53017" providerId="ADAL" clId="{175CE934-9FD6-CB4C-BE26-0F4D859FAA7C}" dt="2022-10-06T19:58:43.028" v="592" actId="20577"/>
      <pc:docMkLst>
        <pc:docMk/>
      </pc:docMkLst>
      <pc:sldChg chg="modSp mod">
        <pc:chgData name="Lipani, Aldo" userId="3d811883-7188-4056-86e4-ebeb30c53017" providerId="ADAL" clId="{175CE934-9FD6-CB4C-BE26-0F4D859FAA7C}" dt="2022-10-06T19:58:43.028" v="592" actId="20577"/>
        <pc:sldMkLst>
          <pc:docMk/>
          <pc:sldMk cId="1959737011" sldId="381"/>
        </pc:sldMkLst>
        <pc:spChg chg="mod">
          <ac:chgData name="Lipani, Aldo" userId="3d811883-7188-4056-86e4-ebeb30c53017" providerId="ADAL" clId="{175CE934-9FD6-CB4C-BE26-0F4D859FAA7C}" dt="2022-10-06T19:58:43.028" v="592" actId="20577"/>
          <ac:spMkLst>
            <pc:docMk/>
            <pc:sldMk cId="1959737011" sldId="381"/>
            <ac:spMk id="32771" creationId="{00000000-0000-0000-0000-000000000000}"/>
          </ac:spMkLst>
        </pc:spChg>
      </pc:sldChg>
      <pc:sldChg chg="modSp mod">
        <pc:chgData name="Lipani, Aldo" userId="3d811883-7188-4056-86e4-ebeb30c53017" providerId="ADAL" clId="{175CE934-9FD6-CB4C-BE26-0F4D859FAA7C}" dt="2022-10-06T16:28:40.666" v="404" actId="20577"/>
        <pc:sldMkLst>
          <pc:docMk/>
          <pc:sldMk cId="1070710035" sldId="649"/>
        </pc:sldMkLst>
        <pc:spChg chg="mod">
          <ac:chgData name="Lipani, Aldo" userId="3d811883-7188-4056-86e4-ebeb30c53017" providerId="ADAL" clId="{175CE934-9FD6-CB4C-BE26-0F4D859FAA7C}" dt="2022-10-06T16:28:40.666" v="404" actId="20577"/>
          <ac:spMkLst>
            <pc:docMk/>
            <pc:sldMk cId="1070710035" sldId="649"/>
            <ac:spMk id="2" creationId="{947F2787-F7AE-2042-9F10-0BB38DB6340A}"/>
          </ac:spMkLst>
        </pc:spChg>
      </pc:sldChg>
      <pc:sldChg chg="addSp delSp modSp mod">
        <pc:chgData name="Lipani, Aldo" userId="3d811883-7188-4056-86e4-ebeb30c53017" providerId="ADAL" clId="{175CE934-9FD6-CB4C-BE26-0F4D859FAA7C}" dt="2022-10-06T16:35:22.695" v="528" actId="122"/>
        <pc:sldMkLst>
          <pc:docMk/>
          <pc:sldMk cId="3167900503" sldId="731"/>
        </pc:sldMkLst>
        <pc:spChg chg="add del mod">
          <ac:chgData name="Lipani, Aldo" userId="3d811883-7188-4056-86e4-ebeb30c53017" providerId="ADAL" clId="{175CE934-9FD6-CB4C-BE26-0F4D859FAA7C}" dt="2022-10-06T15:55:00.409" v="383" actId="478"/>
          <ac:spMkLst>
            <pc:docMk/>
            <pc:sldMk cId="3167900503" sldId="731"/>
            <ac:spMk id="3" creationId="{16FEEBF3-B2E2-F381-85CB-83AC78045B5E}"/>
          </ac:spMkLst>
        </pc:spChg>
        <pc:spChg chg="add mod">
          <ac:chgData name="Lipani, Aldo" userId="3d811883-7188-4056-86e4-ebeb30c53017" providerId="ADAL" clId="{175CE934-9FD6-CB4C-BE26-0F4D859FAA7C}" dt="2022-10-06T16:35:22.695" v="528" actId="122"/>
          <ac:spMkLst>
            <pc:docMk/>
            <pc:sldMk cId="3167900503" sldId="731"/>
            <ac:spMk id="7" creationId="{7E61E666-B367-10F2-3948-5A80D9849F22}"/>
          </ac:spMkLst>
        </pc:spChg>
        <pc:graphicFrameChg chg="del">
          <ac:chgData name="Lipani, Aldo" userId="3d811883-7188-4056-86e4-ebeb30c53017" providerId="ADAL" clId="{175CE934-9FD6-CB4C-BE26-0F4D859FAA7C}" dt="2022-10-06T15:54:38.523" v="382" actId="478"/>
          <ac:graphicFrameMkLst>
            <pc:docMk/>
            <pc:sldMk cId="3167900503" sldId="731"/>
            <ac:graphicFrameMk id="8" creationId="{F6EF5439-556A-EF45-8C63-FFADF75F36B9}"/>
          </ac:graphicFrameMkLst>
        </pc:graphicFrameChg>
        <pc:picChg chg="add mod">
          <ac:chgData name="Lipani, Aldo" userId="3d811883-7188-4056-86e4-ebeb30c53017" providerId="ADAL" clId="{175CE934-9FD6-CB4C-BE26-0F4D859FAA7C}" dt="2022-10-06T16:00:04.744" v="402" actId="1076"/>
          <ac:picMkLst>
            <pc:docMk/>
            <pc:sldMk cId="3167900503" sldId="731"/>
            <ac:picMk id="5" creationId="{14168AD8-2586-7A66-C265-3B3C2D5BEE46}"/>
          </ac:picMkLst>
        </pc:picChg>
      </pc:sldChg>
      <pc:sldChg chg="addSp delSp modSp mod">
        <pc:chgData name="Lipani, Aldo" userId="3d811883-7188-4056-86e4-ebeb30c53017" providerId="ADAL" clId="{175CE934-9FD6-CB4C-BE26-0F4D859FAA7C}" dt="2022-10-06T16:00:11.161" v="403" actId="1076"/>
        <pc:sldMkLst>
          <pc:docMk/>
          <pc:sldMk cId="1842520056" sldId="732"/>
        </pc:sldMkLst>
        <pc:spChg chg="add del mod">
          <ac:chgData name="Lipani, Aldo" userId="3d811883-7188-4056-86e4-ebeb30c53017" providerId="ADAL" clId="{175CE934-9FD6-CB4C-BE26-0F4D859FAA7C}" dt="2022-10-06T15:55:21.935" v="388" actId="478"/>
          <ac:spMkLst>
            <pc:docMk/>
            <pc:sldMk cId="1842520056" sldId="732"/>
            <ac:spMk id="3" creationId="{94315D9F-A4A1-E6D6-0D0D-A7B1847CA546}"/>
          </ac:spMkLst>
        </pc:spChg>
        <pc:graphicFrameChg chg="del">
          <ac:chgData name="Lipani, Aldo" userId="3d811883-7188-4056-86e4-ebeb30c53017" providerId="ADAL" clId="{175CE934-9FD6-CB4C-BE26-0F4D859FAA7C}" dt="2022-10-06T15:55:18.648" v="387" actId="478"/>
          <ac:graphicFrameMkLst>
            <pc:docMk/>
            <pc:sldMk cId="1842520056" sldId="732"/>
            <ac:graphicFrameMk id="8" creationId="{F6EF5439-556A-EF45-8C63-FFADF75F36B9}"/>
          </ac:graphicFrameMkLst>
        </pc:graphicFrameChg>
        <pc:picChg chg="add mod">
          <ac:chgData name="Lipani, Aldo" userId="3d811883-7188-4056-86e4-ebeb30c53017" providerId="ADAL" clId="{175CE934-9FD6-CB4C-BE26-0F4D859FAA7C}" dt="2022-10-06T16:00:11.161" v="403" actId="1076"/>
          <ac:picMkLst>
            <pc:docMk/>
            <pc:sldMk cId="1842520056" sldId="732"/>
            <ac:picMk id="5" creationId="{BF75B98D-3A23-53F4-C947-FFF81102F26C}"/>
          </ac:picMkLst>
        </pc:picChg>
      </pc:sldChg>
      <pc:sldChg chg="modSp mod">
        <pc:chgData name="Lipani, Aldo" userId="3d811883-7188-4056-86e4-ebeb30c53017" providerId="ADAL" clId="{175CE934-9FD6-CB4C-BE26-0F4D859FAA7C}" dt="2022-10-06T16:40:03.118" v="549" actId="20577"/>
        <pc:sldMkLst>
          <pc:docMk/>
          <pc:sldMk cId="1826080477" sldId="735"/>
        </pc:sldMkLst>
        <pc:spChg chg="mod">
          <ac:chgData name="Lipani, Aldo" userId="3d811883-7188-4056-86e4-ebeb30c53017" providerId="ADAL" clId="{175CE934-9FD6-CB4C-BE26-0F4D859FAA7C}" dt="2022-10-06T16:40:03.118" v="549" actId="20577"/>
          <ac:spMkLst>
            <pc:docMk/>
            <pc:sldMk cId="1826080477" sldId="735"/>
            <ac:spMk id="5" creationId="{C3F2833D-6C18-534F-BDE5-E4A0C8188415}"/>
          </ac:spMkLst>
        </pc:spChg>
      </pc:sldChg>
      <pc:sldChg chg="modSp mod">
        <pc:chgData name="Lipani, Aldo" userId="3d811883-7188-4056-86e4-ebeb30c53017" providerId="ADAL" clId="{175CE934-9FD6-CB4C-BE26-0F4D859FAA7C}" dt="2022-10-06T16:41:49.481" v="555" actId="20577"/>
        <pc:sldMkLst>
          <pc:docMk/>
          <pc:sldMk cId="2027490680" sldId="737"/>
        </pc:sldMkLst>
        <pc:spChg chg="mod">
          <ac:chgData name="Lipani, Aldo" userId="3d811883-7188-4056-86e4-ebeb30c53017" providerId="ADAL" clId="{175CE934-9FD6-CB4C-BE26-0F4D859FAA7C}" dt="2022-10-06T16:41:49.481" v="555" actId="20577"/>
          <ac:spMkLst>
            <pc:docMk/>
            <pc:sldMk cId="2027490680" sldId="737"/>
            <ac:spMk id="5" creationId="{C3F2833D-6C18-534F-BDE5-E4A0C8188415}"/>
          </ac:spMkLst>
        </pc:spChg>
      </pc:sldChg>
      <pc:sldChg chg="modSp mod">
        <pc:chgData name="Lipani, Aldo" userId="3d811883-7188-4056-86e4-ebeb30c53017" providerId="ADAL" clId="{175CE934-9FD6-CB4C-BE26-0F4D859FAA7C}" dt="2022-10-06T19:32:13.583" v="556" actId="20577"/>
        <pc:sldMkLst>
          <pc:docMk/>
          <pc:sldMk cId="22186765" sldId="738"/>
        </pc:sldMkLst>
        <pc:spChg chg="mod">
          <ac:chgData name="Lipani, Aldo" userId="3d811883-7188-4056-86e4-ebeb30c53017" providerId="ADAL" clId="{175CE934-9FD6-CB4C-BE26-0F4D859FAA7C}" dt="2022-10-06T19:32:13.583" v="556" actId="20577"/>
          <ac:spMkLst>
            <pc:docMk/>
            <pc:sldMk cId="22186765" sldId="738"/>
            <ac:spMk id="5" creationId="{C3F2833D-6C18-534F-BDE5-E4A0C8188415}"/>
          </ac:spMkLst>
        </pc:spChg>
      </pc:sldChg>
      <pc:sldChg chg="modSp mod">
        <pc:chgData name="Lipani, Aldo" userId="3d811883-7188-4056-86e4-ebeb30c53017" providerId="ADAL" clId="{175CE934-9FD6-CB4C-BE26-0F4D859FAA7C}" dt="2022-10-06T19:32:25.276" v="557" actId="20577"/>
        <pc:sldMkLst>
          <pc:docMk/>
          <pc:sldMk cId="1072723107" sldId="739"/>
        </pc:sldMkLst>
        <pc:spChg chg="mod">
          <ac:chgData name="Lipani, Aldo" userId="3d811883-7188-4056-86e4-ebeb30c53017" providerId="ADAL" clId="{175CE934-9FD6-CB4C-BE26-0F4D859FAA7C}" dt="2022-10-06T19:32:25.276" v="557" actId="20577"/>
          <ac:spMkLst>
            <pc:docMk/>
            <pc:sldMk cId="1072723107" sldId="739"/>
            <ac:spMk id="5" creationId="{C3F2833D-6C18-534F-BDE5-E4A0C8188415}"/>
          </ac:spMkLst>
        </pc:spChg>
      </pc:sldChg>
      <pc:sldChg chg="modSp mod">
        <pc:chgData name="Lipani, Aldo" userId="3d811883-7188-4056-86e4-ebeb30c53017" providerId="ADAL" clId="{175CE934-9FD6-CB4C-BE26-0F4D859FAA7C}" dt="2022-10-06T19:43:06.415" v="567" actId="20577"/>
        <pc:sldMkLst>
          <pc:docMk/>
          <pc:sldMk cId="763489889" sldId="741"/>
        </pc:sldMkLst>
        <pc:spChg chg="mod">
          <ac:chgData name="Lipani, Aldo" userId="3d811883-7188-4056-86e4-ebeb30c53017" providerId="ADAL" clId="{175CE934-9FD6-CB4C-BE26-0F4D859FAA7C}" dt="2022-10-06T19:43:06.415" v="567" actId="20577"/>
          <ac:spMkLst>
            <pc:docMk/>
            <pc:sldMk cId="763489889" sldId="741"/>
            <ac:spMk id="7" creationId="{71128DBA-845B-F745-B4E7-1B75AED983FD}"/>
          </ac:spMkLst>
        </pc:spChg>
      </pc:sldChg>
      <pc:sldChg chg="modSp mod">
        <pc:chgData name="Lipani, Aldo" userId="3d811883-7188-4056-86e4-ebeb30c53017" providerId="ADAL" clId="{175CE934-9FD6-CB4C-BE26-0F4D859FAA7C}" dt="2022-10-06T19:36:10.721" v="564" actId="20577"/>
        <pc:sldMkLst>
          <pc:docMk/>
          <pc:sldMk cId="3516621890" sldId="743"/>
        </pc:sldMkLst>
        <pc:spChg chg="mod">
          <ac:chgData name="Lipani, Aldo" userId="3d811883-7188-4056-86e4-ebeb30c53017" providerId="ADAL" clId="{175CE934-9FD6-CB4C-BE26-0F4D859FAA7C}" dt="2022-10-06T19:36:10.721" v="564" actId="20577"/>
          <ac:spMkLst>
            <pc:docMk/>
            <pc:sldMk cId="3516621890" sldId="743"/>
            <ac:spMk id="7" creationId="{71128DBA-845B-F745-B4E7-1B75AED983FD}"/>
          </ac:spMkLst>
        </pc:spChg>
      </pc:sldChg>
      <pc:sldChg chg="modSp mod">
        <pc:chgData name="Lipani, Aldo" userId="3d811883-7188-4056-86e4-ebeb30c53017" providerId="ADAL" clId="{175CE934-9FD6-CB4C-BE26-0F4D859FAA7C}" dt="2022-10-06T19:43:31.474" v="568" actId="20577"/>
        <pc:sldMkLst>
          <pc:docMk/>
          <pc:sldMk cId="2412131073" sldId="750"/>
        </pc:sldMkLst>
        <pc:spChg chg="mod">
          <ac:chgData name="Lipani, Aldo" userId="3d811883-7188-4056-86e4-ebeb30c53017" providerId="ADAL" clId="{175CE934-9FD6-CB4C-BE26-0F4D859FAA7C}" dt="2022-10-06T19:43:31.474" v="568" actId="20577"/>
          <ac:spMkLst>
            <pc:docMk/>
            <pc:sldMk cId="2412131073" sldId="750"/>
            <ac:spMk id="3" creationId="{46EBE38B-54D5-834B-8ABA-DDD1FA17650F}"/>
          </ac:spMkLst>
        </pc:spChg>
      </pc:sldChg>
      <pc:sldChg chg="modSp mod">
        <pc:chgData name="Lipani, Aldo" userId="3d811883-7188-4056-86e4-ebeb30c53017" providerId="ADAL" clId="{175CE934-9FD6-CB4C-BE26-0F4D859FAA7C}" dt="2022-10-06T19:33:00.595" v="563" actId="20577"/>
        <pc:sldMkLst>
          <pc:docMk/>
          <pc:sldMk cId="1790135131" sldId="775"/>
        </pc:sldMkLst>
        <pc:spChg chg="mod">
          <ac:chgData name="Lipani, Aldo" userId="3d811883-7188-4056-86e4-ebeb30c53017" providerId="ADAL" clId="{175CE934-9FD6-CB4C-BE26-0F4D859FAA7C}" dt="2022-10-06T19:33:00.595" v="563" actId="20577"/>
          <ac:spMkLst>
            <pc:docMk/>
            <pc:sldMk cId="1790135131" sldId="775"/>
            <ac:spMk id="7" creationId="{71128DBA-845B-F745-B4E7-1B75AED983FD}"/>
          </ac:spMkLst>
        </pc:spChg>
      </pc:sldChg>
      <pc:sldChg chg="modSp mod">
        <pc:chgData name="Lipani, Aldo" userId="3d811883-7188-4056-86e4-ebeb30c53017" providerId="ADAL" clId="{175CE934-9FD6-CB4C-BE26-0F4D859FAA7C}" dt="2022-10-06T16:41:43.175" v="554" actId="1035"/>
        <pc:sldMkLst>
          <pc:docMk/>
          <pc:sldMk cId="266811086" sldId="777"/>
        </pc:sldMkLst>
        <pc:picChg chg="mod">
          <ac:chgData name="Lipani, Aldo" userId="3d811883-7188-4056-86e4-ebeb30c53017" providerId="ADAL" clId="{175CE934-9FD6-CB4C-BE26-0F4D859FAA7C}" dt="2022-10-06T16:41:43.175" v="554" actId="1035"/>
          <ac:picMkLst>
            <pc:docMk/>
            <pc:sldMk cId="266811086" sldId="777"/>
            <ac:picMk id="2" creationId="{98242B2C-46D7-0E46-A375-7F4F38A02FEB}"/>
          </ac:picMkLst>
        </pc:picChg>
      </pc:sldChg>
      <pc:sldChg chg="addSp delSp modSp mod">
        <pc:chgData name="Lipani, Aldo" userId="3d811883-7188-4056-86e4-ebeb30c53017" providerId="ADAL" clId="{175CE934-9FD6-CB4C-BE26-0F4D859FAA7C}" dt="2022-10-06T16:36:26.983" v="543" actId="20577"/>
        <pc:sldMkLst>
          <pc:docMk/>
          <pc:sldMk cId="135787942" sldId="778"/>
        </pc:sldMkLst>
        <pc:spChg chg="mod">
          <ac:chgData name="Lipani, Aldo" userId="3d811883-7188-4056-86e4-ebeb30c53017" providerId="ADAL" clId="{175CE934-9FD6-CB4C-BE26-0F4D859FAA7C}" dt="2022-10-06T16:36:26.983" v="543" actId="20577"/>
          <ac:spMkLst>
            <pc:docMk/>
            <pc:sldMk cId="135787942" sldId="778"/>
            <ac:spMk id="3" creationId="{5C55D4E4-18F1-B949-AB36-8E3E5B484B26}"/>
          </ac:spMkLst>
        </pc:spChg>
        <pc:picChg chg="add del mod">
          <ac:chgData name="Lipani, Aldo" userId="3d811883-7188-4056-86e4-ebeb30c53017" providerId="ADAL" clId="{175CE934-9FD6-CB4C-BE26-0F4D859FAA7C}" dt="2022-10-06T15:46:44.884" v="235" actId="478"/>
          <ac:picMkLst>
            <pc:docMk/>
            <pc:sldMk cId="135787942" sldId="778"/>
            <ac:picMk id="1026" creationId="{69AD3017-0B13-82FF-856F-7930D9C3BB6B}"/>
          </ac:picMkLst>
        </pc:picChg>
        <pc:picChg chg="add del mod">
          <ac:chgData name="Lipani, Aldo" userId="3d811883-7188-4056-86e4-ebeb30c53017" providerId="ADAL" clId="{175CE934-9FD6-CB4C-BE26-0F4D859FAA7C}" dt="2022-10-06T15:46:18.404" v="231"/>
          <ac:picMkLst>
            <pc:docMk/>
            <pc:sldMk cId="135787942" sldId="778"/>
            <ac:picMk id="1028" creationId="{0BF9E3D0-1480-86A3-15AF-E45B621249D9}"/>
          </ac:picMkLst>
        </pc:picChg>
        <pc:picChg chg="add del">
          <ac:chgData name="Lipani, Aldo" userId="3d811883-7188-4056-86e4-ebeb30c53017" providerId="ADAL" clId="{175CE934-9FD6-CB4C-BE26-0F4D859FAA7C}" dt="2022-10-06T15:46:39.328" v="233" actId="478"/>
          <ac:picMkLst>
            <pc:docMk/>
            <pc:sldMk cId="135787942" sldId="778"/>
            <ac:picMk id="1030" creationId="{C0BCF313-E798-197A-8F02-0AFDE525DEEA}"/>
          </ac:picMkLst>
        </pc:picChg>
      </pc:sldChg>
      <pc:sldChg chg="addSp delSp modSp new mod ord">
        <pc:chgData name="Lipani, Aldo" userId="3d811883-7188-4056-86e4-ebeb30c53017" providerId="ADAL" clId="{175CE934-9FD6-CB4C-BE26-0F4D859FAA7C}" dt="2022-10-06T16:36:58.382" v="545"/>
        <pc:sldMkLst>
          <pc:docMk/>
          <pc:sldMk cId="2172850232" sldId="779"/>
        </pc:sldMkLst>
        <pc:spChg chg="mod">
          <ac:chgData name="Lipani, Aldo" userId="3d811883-7188-4056-86e4-ebeb30c53017" providerId="ADAL" clId="{175CE934-9FD6-CB4C-BE26-0F4D859FAA7C}" dt="2022-10-06T16:29:14.901" v="424" actId="20577"/>
          <ac:spMkLst>
            <pc:docMk/>
            <pc:sldMk cId="2172850232" sldId="779"/>
            <ac:spMk id="2" creationId="{6F31BB83-2E7B-31F3-0AF7-DE26579B714C}"/>
          </ac:spMkLst>
        </pc:spChg>
        <pc:spChg chg="del">
          <ac:chgData name="Lipani, Aldo" userId="3d811883-7188-4056-86e4-ebeb30c53017" providerId="ADAL" clId="{175CE934-9FD6-CB4C-BE26-0F4D859FAA7C}" dt="2022-10-06T16:29:17.915" v="425" actId="478"/>
          <ac:spMkLst>
            <pc:docMk/>
            <pc:sldMk cId="2172850232" sldId="779"/>
            <ac:spMk id="3" creationId="{CAE529C6-09D9-F113-4BB2-3F24737EEE8A}"/>
          </ac:spMkLst>
        </pc:spChg>
        <pc:spChg chg="add mod">
          <ac:chgData name="Lipani, Aldo" userId="3d811883-7188-4056-86e4-ebeb30c53017" providerId="ADAL" clId="{175CE934-9FD6-CB4C-BE26-0F4D859FAA7C}" dt="2022-10-06T16:33:56.059" v="524" actId="1076"/>
          <ac:spMkLst>
            <pc:docMk/>
            <pc:sldMk cId="2172850232" sldId="779"/>
            <ac:spMk id="4" creationId="{8FC42B94-491A-DD0F-2D41-499110F5BB6F}"/>
          </ac:spMkLst>
        </pc:spChg>
        <pc:spChg chg="add mod">
          <ac:chgData name="Lipani, Aldo" userId="3d811883-7188-4056-86e4-ebeb30c53017" providerId="ADAL" clId="{175CE934-9FD6-CB4C-BE26-0F4D859FAA7C}" dt="2022-10-06T16:33:51.259" v="523" actId="1076"/>
          <ac:spMkLst>
            <pc:docMk/>
            <pc:sldMk cId="2172850232" sldId="779"/>
            <ac:spMk id="5" creationId="{E613DF22-74D4-3187-2616-1DDB594B8CE3}"/>
          </ac:spMkLst>
        </pc:spChg>
        <pc:spChg chg="add mod">
          <ac:chgData name="Lipani, Aldo" userId="3d811883-7188-4056-86e4-ebeb30c53017" providerId="ADAL" clId="{175CE934-9FD6-CB4C-BE26-0F4D859FAA7C}" dt="2022-10-06T16:33:46.942" v="522" actId="1076"/>
          <ac:spMkLst>
            <pc:docMk/>
            <pc:sldMk cId="2172850232" sldId="779"/>
            <ac:spMk id="6" creationId="{761F2743-6EFE-B8F0-79AC-F54FFF74CC36}"/>
          </ac:spMkLst>
        </pc:spChg>
        <pc:spChg chg="add mod">
          <ac:chgData name="Lipani, Aldo" userId="3d811883-7188-4056-86e4-ebeb30c53017" providerId="ADAL" clId="{175CE934-9FD6-CB4C-BE26-0F4D859FAA7C}" dt="2022-10-06T16:34:17.907" v="525" actId="1076"/>
          <ac:spMkLst>
            <pc:docMk/>
            <pc:sldMk cId="2172850232" sldId="779"/>
            <ac:spMk id="7" creationId="{46FEE607-4D9B-2C1B-9F96-FC4DD2D6A75F}"/>
          </ac:spMkLst>
        </pc:spChg>
        <pc:spChg chg="add mod">
          <ac:chgData name="Lipani, Aldo" userId="3d811883-7188-4056-86e4-ebeb30c53017" providerId="ADAL" clId="{175CE934-9FD6-CB4C-BE26-0F4D859FAA7C}" dt="2022-10-06T16:33:41.493" v="521" actId="1076"/>
          <ac:spMkLst>
            <pc:docMk/>
            <pc:sldMk cId="2172850232" sldId="779"/>
            <ac:spMk id="8" creationId="{64532CE4-FC6C-681B-F510-C048C9D3B5AA}"/>
          </ac:spMkLst>
        </pc:spChg>
        <pc:spChg chg="add mod">
          <ac:chgData name="Lipani, Aldo" userId="3d811883-7188-4056-86e4-ebeb30c53017" providerId="ADAL" clId="{175CE934-9FD6-CB4C-BE26-0F4D859FAA7C}" dt="2022-10-06T16:36:58.382" v="545"/>
          <ac:spMkLst>
            <pc:docMk/>
            <pc:sldMk cId="2172850232" sldId="779"/>
            <ac:spMk id="9" creationId="{95B19BF2-5475-AF6E-9066-F4F2D37BDE3F}"/>
          </ac:spMkLst>
        </pc:spChg>
        <pc:picChg chg="add mod">
          <ac:chgData name="Lipani, Aldo" userId="3d811883-7188-4056-86e4-ebeb30c53017" providerId="ADAL" clId="{175CE934-9FD6-CB4C-BE26-0F4D859FAA7C}" dt="2022-10-06T16:32:27.246" v="466" actId="1076"/>
          <ac:picMkLst>
            <pc:docMk/>
            <pc:sldMk cId="2172850232" sldId="779"/>
            <ac:picMk id="2050" creationId="{187931DD-CA0C-2603-7C9B-17AA5866172D}"/>
          </ac:picMkLst>
        </pc:picChg>
        <pc:picChg chg="add mod">
          <ac:chgData name="Lipani, Aldo" userId="3d811883-7188-4056-86e4-ebeb30c53017" providerId="ADAL" clId="{175CE934-9FD6-CB4C-BE26-0F4D859FAA7C}" dt="2022-10-06T16:34:17.907" v="525" actId="1076"/>
          <ac:picMkLst>
            <pc:docMk/>
            <pc:sldMk cId="2172850232" sldId="779"/>
            <ac:picMk id="2052" creationId="{9526CA4E-940F-8DCB-6260-ECE96DC7C683}"/>
          </ac:picMkLst>
        </pc:picChg>
        <pc:picChg chg="add mod">
          <ac:chgData name="Lipani, Aldo" userId="3d811883-7188-4056-86e4-ebeb30c53017" providerId="ADAL" clId="{175CE934-9FD6-CB4C-BE26-0F4D859FAA7C}" dt="2022-10-06T16:32:13.747" v="462" actId="1076"/>
          <ac:picMkLst>
            <pc:docMk/>
            <pc:sldMk cId="2172850232" sldId="779"/>
            <ac:picMk id="2054" creationId="{D371EB7A-EF51-B653-9074-5EA9D288851D}"/>
          </ac:picMkLst>
        </pc:picChg>
        <pc:picChg chg="add mod">
          <ac:chgData name="Lipani, Aldo" userId="3d811883-7188-4056-86e4-ebeb30c53017" providerId="ADAL" clId="{175CE934-9FD6-CB4C-BE26-0F4D859FAA7C}" dt="2022-10-06T16:32:29.711" v="467" actId="1076"/>
          <ac:picMkLst>
            <pc:docMk/>
            <pc:sldMk cId="2172850232" sldId="779"/>
            <ac:picMk id="2056" creationId="{BA874DBF-F94B-599A-334F-2CA2AF4871B6}"/>
          </ac:picMkLst>
        </pc:picChg>
        <pc:picChg chg="add mod">
          <ac:chgData name="Lipani, Aldo" userId="3d811883-7188-4056-86e4-ebeb30c53017" providerId="ADAL" clId="{175CE934-9FD6-CB4C-BE26-0F4D859FAA7C}" dt="2022-10-06T16:33:46.942" v="522" actId="1076"/>
          <ac:picMkLst>
            <pc:docMk/>
            <pc:sldMk cId="2172850232" sldId="779"/>
            <ac:picMk id="2058" creationId="{3C71649F-5337-2CEA-D9CF-2EB66B24E2F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96C19-BA70-3844-814A-AB1DB87EE19E}" type="datetimeFigureOut">
              <a:rPr kumimoji="1" lang="zh-CN" altLang="en-US" smtClean="0"/>
              <a:t>2023/10/3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A92928-D6B1-8242-9AC5-2372A0B2C6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6797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E21974E-0BA9-454E-B148-D8EE51899BF0}" type="datetime1">
              <a:rPr lang="en-US" altLang="zh-CN"/>
              <a:pPr>
                <a:defRPr/>
              </a:pPr>
              <a:t>10/3/23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CN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907BEDA-562F-8142-A782-86156E92B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55580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pectrum.ieee.org/computing/software/the-top-programming-languages-2019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37105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A444A70-352B-45A2-A129-1FFBE62C4F25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94211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F1D2A212-9375-4380-93F6-7CBA035CE7E0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39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42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136028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EA5E04-2E92-4ECC-B787-521B16A25D1C}" type="slidenum">
              <a:rPr lang="en-US"/>
              <a:pPr>
                <a:defRPr/>
              </a:pPr>
              <a:t>40</a:t>
            </a:fld>
            <a:endParaRPr lang="en-US"/>
          </a:p>
        </p:txBody>
      </p:sp>
      <p:sp>
        <p:nvSpPr>
          <p:cNvPr id="95235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7E789E1C-A3AE-4DE3-AB70-194D04674A2E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40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52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523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782682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43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43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9034450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44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44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6728976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45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45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4146552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49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49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6043972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50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50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817429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998217-1015-48E3-AED2-2F27F33E5D9F}" type="slidenum">
              <a:rPr lang="en-US"/>
              <a:pPr>
                <a:defRPr/>
              </a:pPr>
              <a:t>51</a:t>
            </a:fld>
            <a:endParaRPr lang="en-US"/>
          </a:p>
        </p:txBody>
      </p:sp>
      <p:sp>
        <p:nvSpPr>
          <p:cNvPr id="72707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4E62AC33-7C40-4081-8D32-330BD4157AE0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51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27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70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560685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46841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49442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6752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8669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6206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3483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https://spectrum.ieee.org/computing/software/the-top-programming-languages-2019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0734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1471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Black1024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-7200" y="2271"/>
            <a:ext cx="9158400" cy="129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9" descr="SpaceTimeLab_Horizontal_reversal.png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00" y="6038850"/>
            <a:ext cx="16764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2177753"/>
            <a:ext cx="8496300" cy="3842047"/>
          </a:xfrm>
        </p:spPr>
        <p:txBody>
          <a:bodyPr/>
          <a:lstStyle>
            <a:lvl1pPr marL="0" indent="0">
              <a:buFontTx/>
              <a:buNone/>
              <a:defRPr sz="2000">
                <a:latin typeface="+mn-lt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3D2C80BF-ACC8-C840-BB1F-5EC9C4DCFF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808DC3-EF61-834E-BADE-18ED4155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1484784"/>
            <a:ext cx="8489950" cy="5760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7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692026"/>
            <a:ext cx="8489950" cy="504726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EBBA62-1A02-9F4A-8E08-82B03956FD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163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D519B1-5C72-D049-8E7C-D77FC9D872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22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2708275"/>
            <a:ext cx="4168775" cy="3457575"/>
          </a:xfrm>
        </p:spPr>
        <p:txBody>
          <a:bodyPr/>
          <a:lstStyle>
            <a:lvl1pPr>
              <a:defRPr sz="2800">
                <a:latin typeface="+mn-lt"/>
                <a:cs typeface="Helvetica Neue Light"/>
              </a:defRPr>
            </a:lvl1pPr>
            <a:lvl2pPr>
              <a:defRPr sz="2400">
                <a:latin typeface="+mn-lt"/>
                <a:cs typeface="Helvetica Neue Light"/>
              </a:defRPr>
            </a:lvl2pPr>
            <a:lvl3pPr>
              <a:defRPr sz="2000">
                <a:latin typeface="+mn-lt"/>
                <a:cs typeface="Helvetica Neue Light"/>
              </a:defRPr>
            </a:lvl3pPr>
            <a:lvl4pPr>
              <a:defRPr sz="1800">
                <a:latin typeface="+mn-lt"/>
                <a:cs typeface="Helvetica Neue Light"/>
              </a:defRPr>
            </a:lvl4pPr>
            <a:lvl5pPr>
              <a:defRPr sz="1800">
                <a:latin typeface="+mn-lt"/>
                <a:cs typeface="Helvetica Neue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75" y="2708275"/>
            <a:ext cx="4168775" cy="3457575"/>
          </a:xfrm>
        </p:spPr>
        <p:txBody>
          <a:bodyPr/>
          <a:lstStyle>
            <a:lvl1pPr>
              <a:defRPr sz="2800">
                <a:latin typeface="+mn-lt"/>
                <a:cs typeface="Helvetica Neue Light"/>
              </a:defRPr>
            </a:lvl1pPr>
            <a:lvl2pPr>
              <a:defRPr sz="2400">
                <a:latin typeface="+mn-lt"/>
                <a:cs typeface="Helvetica Neue Light"/>
              </a:defRPr>
            </a:lvl2pPr>
            <a:lvl3pPr>
              <a:defRPr sz="2000">
                <a:latin typeface="+mn-lt"/>
                <a:cs typeface="Helvetica Neue Light"/>
              </a:defRPr>
            </a:lvl3pPr>
            <a:lvl4pPr>
              <a:defRPr sz="1800">
                <a:latin typeface="+mn-lt"/>
                <a:cs typeface="Helvetica Neue Light"/>
              </a:defRPr>
            </a:lvl4pPr>
            <a:lvl5pPr>
              <a:defRPr sz="1800">
                <a:latin typeface="+mn-lt"/>
                <a:cs typeface="Helvetica Neue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67E3BA7-9854-4F40-89CE-F7F58E9C88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500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79695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cs typeface="Helvetica Neu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+mn-lt"/>
                <a:cs typeface="Helvetica Neue Light"/>
              </a:defRPr>
            </a:lvl1pPr>
            <a:lvl2pPr>
              <a:defRPr sz="2000">
                <a:latin typeface="+mn-lt"/>
                <a:cs typeface="Helvetica Neue Light"/>
              </a:defRPr>
            </a:lvl2pPr>
            <a:lvl3pPr>
              <a:defRPr sz="1800">
                <a:latin typeface="+mn-lt"/>
                <a:cs typeface="Helvetica Neue Light"/>
              </a:defRPr>
            </a:lvl3pPr>
            <a:lvl4pPr>
              <a:defRPr sz="1600">
                <a:latin typeface="+mn-lt"/>
                <a:cs typeface="Helvetica Neue Light"/>
              </a:defRPr>
            </a:lvl4pPr>
            <a:lvl5pPr>
              <a:defRPr sz="1600">
                <a:latin typeface="+mn-lt"/>
                <a:cs typeface="Helvetica Neue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cs typeface="Helvetica Neu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  <a:cs typeface="Helvetica Neue Light"/>
              </a:defRPr>
            </a:lvl4pPr>
            <a:lvl5pPr>
              <a:defRPr sz="1600">
                <a:latin typeface="+mn-lt"/>
                <a:cs typeface="Helvetica Neue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C638B1E-F522-0A49-982B-FD8B1799E4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584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620018"/>
            <a:ext cx="8489950" cy="576734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FEFA3-B613-DA4E-A8C9-34E5AB35F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326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4C3353-786B-D541-B12A-DE46C246ED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780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3008313" cy="108012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620688"/>
            <a:ext cx="5111750" cy="5505475"/>
          </a:xfrm>
        </p:spPr>
        <p:txBody>
          <a:bodyPr/>
          <a:lstStyle>
            <a:lvl1pPr>
              <a:defRPr sz="3200"/>
            </a:lvl1pPr>
            <a:lvl2pPr>
              <a:defRPr sz="2800">
                <a:latin typeface="Helvetica Neue Light"/>
                <a:cs typeface="Helvetica Neue Light"/>
              </a:defRPr>
            </a:lvl2pPr>
            <a:lvl3pPr>
              <a:defRPr sz="2400">
                <a:latin typeface="Helvetica Neue Light"/>
                <a:cs typeface="Helvetica Neue Light"/>
              </a:defRPr>
            </a:lvl3pPr>
            <a:lvl4pPr>
              <a:defRPr sz="2000">
                <a:latin typeface="Helvetica Neue Light"/>
                <a:cs typeface="Helvetica Neue Light"/>
              </a:defRPr>
            </a:lvl4pPr>
            <a:lvl5pPr>
              <a:defRPr sz="2000">
                <a:latin typeface="Helvetica Neue Light"/>
                <a:cs typeface="Helvetica Neue Ligh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19870"/>
            <a:ext cx="3008313" cy="43062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A2967A3-8005-4D48-99D9-41983CC6BA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699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BAEA86-13BF-9A40-A226-0654EF5D01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017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UCL PP Template.jpg" descr="/Users/lionelsalama/Desktop/UCL PP Template.jp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526" y="6196010"/>
            <a:ext cx="9169200" cy="686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0200" y="908050"/>
            <a:ext cx="8489950" cy="12969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0200" y="2420889"/>
            <a:ext cx="8489950" cy="35989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</p:txBody>
      </p:sp>
      <p:pic>
        <p:nvPicPr>
          <p:cNvPr id="1029" name="Picture 12" descr="Black1024"/>
          <p:cNvPicPr>
            <a:picLocks noChangeAspect="1" noChangeArrowheads="1"/>
          </p:cNvPicPr>
          <p:nvPr/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-7200" y="-18094"/>
            <a:ext cx="9158400" cy="51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2" name="Picture 7" descr="SpaceTimeLab_Horizontal_reversal.png"/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00" y="6038850"/>
            <a:ext cx="16764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305C61-C2C1-5E4D-9C84-03A9C4F415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ＭＳ Ｐゴシック" charset="-128"/>
          <a:cs typeface="Helvetica Neue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ＭＳ Ｐゴシック" charset="-128"/>
          <a:cs typeface="Helvetica Neue Light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Helvetica Neue Light" charset="0"/>
          <a:cs typeface="Helvetica Neue Ligh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Helvetica Neue Light" charset="0"/>
          <a:cs typeface="Helvetica Neue Ligh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Helvetica Neue Light" charset="0"/>
          <a:cs typeface="Helvetica Neue Light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Helvetica Neue Light" charset="0"/>
          <a:cs typeface="Helvetica Neue Light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cl.rl.talis.com/modules/cege0096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hyperlink" Target="https://handsondataviz.org/authors.html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oodle.ucl.ac.uk/" TargetMode="External"/><Relationship Id="rId2" Type="http://schemas.openxmlformats.org/officeDocument/2006/relationships/hyperlink" Target="mailto:aldo.lipani@ucl.ac.uk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pectrum.ieee.org/the-top-programming-languages-2023" TargetMode="Externa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ocs.google.com/spreadsheets/d/1mdKjDFUI5uLqOtF4lhS38MZtIKpQ9rcPcRU_VEf4UB8/edit?usp=sharing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9512" y="2348880"/>
            <a:ext cx="8676456" cy="2952328"/>
          </a:xfrm>
          <a:noFill/>
          <a:ln/>
        </p:spPr>
        <p:txBody>
          <a:bodyPr lIns="92075" tIns="46038" rIns="92075" bIns="46038" anchor="t" anchorCtr="0"/>
          <a:lstStyle/>
          <a:p>
            <a:pPr algn="ctr"/>
            <a:r>
              <a:rPr lang="en-US" sz="2400" b="1" dirty="0"/>
              <a:t>CEGE0096: Geospatial Programming</a:t>
            </a:r>
          </a:p>
          <a:p>
            <a:pPr algn="ctr"/>
            <a:r>
              <a:rPr lang="en-US" sz="3600" b="1" dirty="0"/>
              <a:t>Lecture 1: Introduction</a:t>
            </a:r>
          </a:p>
          <a:p>
            <a:pPr algn="ctr"/>
            <a:endParaRPr lang="en-US" sz="2400" b="1" i="1" dirty="0"/>
          </a:p>
          <a:p>
            <a:pPr algn="ctr"/>
            <a:r>
              <a:rPr lang="en-US" sz="2400" b="1" i="1" dirty="0"/>
              <a:t>Dr. Aldo Lipani</a:t>
            </a:r>
            <a:endParaRPr lang="en-US" sz="2400" b="1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AutoShape 2" descr="data:image/png;base64,iVBORw0KGgoAAAANSUhEUgAAAKUAAAEyCAMAAACs4eCnAAAAkFBMVEX///+pODqsQkT47u///v+pODupNjf26eu1VliqODny3+CkJSf///2nMDOlKCunLC+xT1G/dHbGiovu19jpz8/etLWkHiLTnqDMjo/UoaGrPT+wSEr15+jSmJq8Z2nCcnXGfn+2XV7Yqqvmxsa8aGr79vXOk5THhYfixcXhvb3duLmiGh3FgYO2YGDZrq357O8YdzE+AAASWElEQVR4nO2d23riOAyAHYhdTGIbmpS2kCmUklJ6YN//7dayEwg0YAEB56Kab3dnZwL5K59kWZJJcBsZ9KbL+Uea5eQsuQkjDxhjQkk16Q3n/S68N4xJ3DLKIKCUBzQIgDWazNZ3wNk2XVrhWsxvRPTVee63rsW1UF6ymn+YGi8+u62j/CW67SePhhPRP71Rao0yFc36KEyPlAGngaDLPmIg+aSEAcUUfXRPon4pATSQ40/TPePDje8bEoSpRQaE4cEe6pvQiuqsQZkH+6dvvkJYNOyS8KAyfeNtREw+Ds9JvuE2wplY2+FTg+obbiucfz1Bk9f1Tt9sW9Emk9SdMw5brUs9c3L1mtt5s8WUWpuql7W7X1oRE8DcB/VN9UtELye/RpBvqH2hQV3f9E1VI3Ka7ze5b6Q9MZs4dd/20QPCRw9mBIVhmyn1vPmhu2ZlCPkGqhXKYD6K293ilFE1JdVp0zdRneg1KBjNSWXX5pvokLBOv9LmjodpI6/k7kd+iW5zLCVlei96uZxDGcgH9OjhtNOAjIVU4lRKxnI0ZSftXy5J+vE4lSMpoO21GckRfUDv0x/NMI8xlHjHmEuy+VAqRnX7oHo7DcTGe3gzSlBJmD32JLMIbuFiBivQLSnLNTl/6GhOimhxHjDaL3aUN6KM43jjB1pThdAk5ZSL4W0pdySbKWuiOWXU9UapN93ziKGmejPM/VBC0ycdgRpAxet96BIGUvaKmuajT1+UWpeasztBYHLx4ovSkGrMHgYzSDxSwo47Gzj7pt6pPXukNJuaRDoHOmcDj5TQM2Mylw5larPkK/NIaefBoXsVknOflEb6Y+aiFLPQL6VW51y6KA2BX12SuONUZpT4pozJ2tkz5bN/ynzi2ruB+eaXUsuza9Jkr6F/yj51GO68k/mnDIeudVIk/indC5D8aAFlNnJ0TG1w+KeMHesPFcsWUBJXx2SLNlDO1dEW56zXBsrVccogmLSBMnUu5W2gTFyQraB0G5ltoOw6rbc/Sqz0xw6GVlA6Rw/3TxmSj+M+Dt4OXa4cmwrWill97qJsxQo5dXi1xLQNlOPj+zMuvltA2R85zn/UvAWUz/L49oz63lGYk6qhcG3IU8+6DEPSd3mEITrCuy7fFXdsKHx7DeKQdCeu01PfHphYNzjCmzX37ifKA4fVRrl/zyB5dHhZ9fCfePayxqTvGDmaUnx79liT+Mc1DdEgWhPPY/xZcIdXMAhGkP3lidIc6adfjreDY2NCPFLqf5Kx8+iMUrn2SKkx7wbQKR2cfNz3SUm6A21luKJMqFgQn5QJHI9zZ8hOtPJAacJToU++dQQiWidgAx8REUUUYPw40htYROCGn+gSG7WW9iSHQB23MiMvkTqgy+47E3qKwTS4eiriWY8zBqyxCLKisfPnjuSUuyNHuZ7RaRmO53i0GcoyvjdMv5Vyen6LV1Om3glGl01RguR5+u9HYCLcrFDOxlkZxeegDDrJ3cXST1fr98V4BGrEBxpzPcBRuqQQhh9dLlIqIRhsbzhm0FhhY9sIiFjW8+KjLxUOU4BYtTuqPoBeCdH/bY+q13Zll4Qt1yWn0Yq0PNsDwtvKWNv2UlKbIkfaTcmDcUJaTxmYjK62U6p/+8urb6IaUd9kPz3bN9KeaAteLX7XjPCN9UsgtbTtlEaTv5OefWPtiXrp1lUy8Y1lxWzMIX18mre6rgHnsIX4bnklC21RMvl4qCyIbzor4EIQ2uxteVUQGsif/kHIFlAaTwxTy2P1f3wz2sxD1fk8wtgCSh5QAYqsK7PRHkrd2L03QkhdyZLWUDIp5mb+OVriyx8fhXlcdhBVs/xRUlN6bvLe3cm5bxmlRhRRZw2uMky9QT+QGnG8TE13jDHFGz0gcqU60887w4is3Oj4RmoTZjHvDg66840PHb6DQhHM0Xj5kaHY0JT2yxGUerweEyE0X6QGw/cTKjWeoEuG9DhOBkfk9XU6e39Is65p4PCkCp1OSt1UnRfU8VHApnnePSTVKTGu/LspXbJJNsG46zmN1qj3nYiHo+Sd/AOjTGrLeJyF0ARllzw58+wMpni9FiOKMn9F5HrrVVn9O27YXJeSJJhUbz2ryuRabY6hJP8kdR3UwJmd+KnzS9yIUk9vC4E6UYmW/ij1mzPcAhSot6tAYijBaFlHCEaobHdmOe1mKMkUVcmDwtmCH0oj2YBxzMm7+CTHt4PXpAzJahQ4wr2MsKC26OJNKOG9SxVgOMXiSK3a61KC5APkdDRvXplISjD93wSq/BEbn1Q6vUlKI/8kRpdU9KAARKNL+imU+QtmQadcvQOkL0rSxyhTPyLT08r6N0kZhoiSDibWgw3qnfi3oIwh6UE5w1iMP/K7tjjxLSihETOKClriatUg44m61NpcocwOzoJG4+NOo4yhdAsqcEkNPbY4IXcDRHFDbjKc/FDaKfAtAv+oYwxxymjW3GbtFEqLqpcgs2V06ROWoKZa/WRK3fATgYC0ZkdDyjyVEgZ6ynDBfyKpf+f1KU1fe44wNpxdgvxQwqSZ650vQpcM4no9UYJkI8QSxAP6lWJOIK5EGZIHXOisqaF8OeRZlPDemRuT6llVzRoxjs7SpfF2INpcc6rDR/NXp9SSjnBnFyN7HnHZ/H42JfnGbSnFMMef6zRPmeMc7mYJunSlPJ+SpKjKkNruuHwJOpsydqdcgui+KwbhpSPoAl2SeCBQbk0I4vdFqe2dvp6OMJZ7lF7EeJEuQ6gfhvR2XLgLOp8Sxm24EIjELB6opS/KONRGXK4wuyDKvy5bgs6ntPKJm46M2XH+rHkpJcbsMJGVw0uUeRmlHufdAepkDRL/fenS5A26vR0mqTC6wNS8jNJwPinqGOimir4wEd5XOh93z3R5D2MdmdsGzvURN0BJEkwyKxz0f5AzXcQNUIaw80Xokpq8el+UWpxVFOyXyaU/Sv3efocFmEL+cHuQJ0qQNRQZcg8hNrg7B7IZSr2twSxBkCZx3plvA5TGEs8d1a+Kr+PRg/P7rkNpr1xZYWy4wKYI+6AsUJeSB24XMReLI3e9XpuSkO6rQFwnw7l6PN2T3ZguYzA7MKFmXJ4eataYLkPY+brMDpPGI3onewsb0yX8esE4XzmX76d2zMZ0CZJQTEwpZ+ztRNuoUUqyHqEO1ljnxDPfZimd9RfNd3Jqz3zxnI1SxiRz3zZgAq7l8UyZK1OSBxkgzoJsqr0vSj0knlxF3a2cFvnaKCVoJ58wVECP3M++vhWlvR7zzVHPshAmTjA7GtWlPZx+x7Q5p6Iubfg2lNDqEHbkPEAPTDI7ts0bp9SYSYSK2wtkgj1haZwS2nyuAswIYujI1+Z1CXYHOF8xynxCtnnzujS1GFG7ID1rfuC+tHldGllFqGMBJmAJcntlrkRJZq6LEcy3c3Pm63YSX4uyiwk109u56BPjyb4OpW7CN5yLGBJuLs6HPJdSq8edcGOqIYLZ4YkS4p1yiHBHqFPt3JV8S0rz3gSTvaRl1CcuzqtRannEjPOAi9cuqdyIflvKEBftTCnd1sC7PSUsQchbVGXqmNmvSml3QW5x1gm8IiX4BRa4S6iVI8nqmrrUL4acT1SS1UU1Ii5rcc25Qp3zm4QbP5RWlgq1WYNa74db/eqUOWOYnM9gdCzP9+qUiGujDCdjR3I+r0+pd74YTC5+Djtfr02pB1Duvt7XFA8+kud7A13CEoQa6BB2FJ9TkaqZesHPCrML4hB2FNY2+00owxfXLSMglMrlAU/2TShJ5r4314ha1Q+gm1DG5BOX58vGXX/9khizA7NBh0qInihhrwZhR9jkCz+UAEo+cNNRfc7nTShjqJxzjzE7uF6CPFHGdrswgenI4THklEePvwsr3USXVlJURCnn7HfO5w0pyXNE6eH6QJtXgsN9z3d0M8rYnPlivB2wBO3JDXUZkwwiX523jvAgevPWL+G9c9dVVwaTMhPtHG/36DfUJcgQ5ZSByNcdN8KNKVHVjiAv6JNUT6ZvTElWI1RmKjjcvVHqZkRGO4tFNfnixrqMSbcnULXXZDXP97aUMFe/KVTpm+3FHjenNJyIakcgYuCRUmP2MEsQtdHOPihtonyK8RzBBn2TcHNrXRqZRwbTdfOVzfNF3O1xHUooNcER2d0m7MgXpZ6OJMr5ykdvPu5CKiAhzxcXajaxr/ejS9wSBBbxFHF/z5X6JTEVrlDJFwquNPRGSdIvVPIFM9d0eaMkTwhTUz8hXnKPusQ4X036knwm5Gg1VcbElSghCiJVwvH2oqRrQnoOeb2aLmOyHrjebmSwIAdrqZZyHcQQIl9C58vRDNcpwqgXvsaKxMAXNV5BrhB0zLo72uhq5WD/5E/+5E/+5E/+5E9aKRvP68YMqhwR7Ftv8U7ggsmvj62JFReBF/H2Y7t2VfGQ/e7iwX3bLN58zc5fhiVnaADiKltck7Aa7/wHapiYQibmq0Nb1yk0INX3b5QQxuWfh6bIbGwf3v69VVm9AVpNV9v/6cJ91BrTNC4e3PwIpY73PlQqEA4hwm37lR+LN3eUw/NFKyallDV+sySBivNZUpHM/mB31f8Pk6TMWO8nSWw/0jVbBdI1j9gfu19+CL41h7+wn8htNL35NgN1Zx+y1OZBexipny3245wHnX/2bqd7EUAFKb2n58XGnYp70FH/ZVzEpYpv/UAWqeeCcihGsIFaCjGzftQnIZ6sXueD0s8CJ7UkZfpDMXgGJxmxTxap2unPGDbf4+++0V8asddCp1MREM6ZMsLki2mFe8nA7b6M9J8JHgj9nxGcXqZcCPukimZAOVKPG8ovoLxXjJlTmq5i9ubw+D1i5YekoRTGDV1Skrn+iEn4+BTKfD1TE+P015RlAdqhpqRscL9c3j99RwzSZ+FdHJ77hD9cMLZ4Wi6XD4R0J0L1nu71s1rWvyihpXQrWPU+y8DWQVx/MTW9Lz4Emc4pq1BClAQbfZrSuZzJHjw4FqJnKW3dC2J1GYip/Z+0w8b5ltLIg5Rlgv9amsJs23FQR0lNamu3xyxl/iN4JUY1rlAK0GWiG/DZtOqzFE9mwOQ9MXozlBxSLKqUdoh9CxPeXlCa4WUo7dw2U1G/MhLDOkoVBJFuppWyd8WTfkcN4/JA3vymQtkn2UCoWWjOGzVJoZoPadoDctHtyW5Fl8D0rkZphTI0uoweivljJr42kPEBShGYegCvotBlwvS4K0899ymz8FXZCyzM8f64a9WRcFlQssBeEAOUtGzxvMdk93CLa8q4uATK6qZOl+MxU2ki2KCg5Oq+0uB7/XKoxKBMgzWURpKgoGQLc0YRmtHDxUuS6l9vP8IWIq6ljMlSmQCAchGsp+zoKWj4pMRjp5aSVHQ5+JaMbV60EOP/7O/6vGhx9f4t1JrYMa5nw0jCfet6IjAfOkD5Jlkv3b6unpImHQZDKBuXlO9kR7aUTEDoXRkWqnVZDM0sKCkf70aMF/NlYIJj9FQVvfRNZ6xv8TicSgZeUd6b5wcpeX+uwC2a04KSBWNqJeDpDqUJUd8spy+ifDBgJeU/3cvgaTOr07EI2Oz9MS2uFTzQL0n2I41TVE+b3cOUd2NYTLolZQDXXllRabVfCip+wm3G2UIzmEcZo3JDmQRi0i3G+Ex340ot2lpKmC/Ch+mk0+mM9EQNw7aekizH4yXZULJxp5Txri75zgH4i2Dlc8FWl+RbaWSz9ujJesL0hBMeo6xIf8DMjHWA0siGsjp6yG6Ls2o97u0Y71d0STIN37VjfEpWkk02ZAcpyx9Dz7v/DlAGRymra48aLPUY35zZLraUvEKp53D1PDMtPtSaldtIvWOUpq93R8b0OaBL09PqKOPdmWiSLaXolMkTlflyh7I70jMlK9aeuGMW1MOUhRFuMLeU5TXhVV2aef+/gpLttvjeOq7HQ1HLMa6nhFx0BbV0ixXyQ4+wxE4Mh3S5sc5hwtWKvfsy+o+NJur7ZTYxBXQq+48dmyh7FWJRfkN9i5tSVyWlXsQlrKlHW7yQ7itYLZpZsMhagHNtbdVShj9CVD8f7lJqQxpWUmikQ5SxTW8oWhyMLGksg0OUz1MrCynUSw5rxoMMosFwOJ3IAnefMoYQJzmZ6mdA+rstDo/qJX8Eplt8UJck72xbHK7tYMaaPmhtyGJ2ZmpcFAzUVj0zE3GxDv7SJXQrUc7rcme+NLoMyae21Vc7/XKXMjR5A1vLTbcbGxy1iYr9S+fdbsr0R956ZkPzWiSB11CS1Ut5pCh2Z/WJHd6PCgbE4X6pn9WU/wMZH3NHxNxHlwAAAABJRU5ErkJggg=="/>
          <p:cNvSpPr>
            <a:spLocks noChangeAspect="1" noChangeArrowheads="1"/>
          </p:cNvSpPr>
          <p:nvPr/>
        </p:nvSpPr>
        <p:spPr bwMode="auto">
          <a:xfrm>
            <a:off x="155575" y="-2338388"/>
            <a:ext cx="2628900" cy="488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2362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Readings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F769C0B-0229-D74B-AE12-EBF3B38BE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504727"/>
          </a:xfrm>
        </p:spPr>
        <p:txBody>
          <a:bodyPr/>
          <a:lstStyle/>
          <a:p>
            <a:r>
              <a:rPr lang="en-US" dirty="0"/>
              <a:t>From Moodle (</a:t>
            </a:r>
            <a:r>
              <a:rPr lang="en-GB" dirty="0">
                <a:hlinkClick r:id="rId3"/>
              </a:rPr>
              <a:t>https://ucl.rl.talis.com/modules/cege0096.html</a:t>
            </a:r>
            <a:r>
              <a:rPr lang="en-GB" dirty="0"/>
              <a:t>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For the first assignment, this book and the course material will suffice</a:t>
            </a:r>
          </a:p>
          <a:p>
            <a:endParaRPr lang="en-GB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CF1CF8-DDE4-5343-A888-68CDD3C1D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1845495"/>
            <a:ext cx="74930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088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1BB83-2E7B-31F3-0AF7-DE26579B7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Assistants</a:t>
            </a:r>
          </a:p>
        </p:txBody>
      </p:sp>
      <p:pic>
        <p:nvPicPr>
          <p:cNvPr id="2054" name="Picture 6" descr="zshi1">
            <a:extLst>
              <a:ext uri="{FF2B5EF4-FFF2-40B4-BE49-F238E27FC236}">
                <a16:creationId xmlns:a16="http://schemas.microsoft.com/office/drawing/2014/main" id="{D371EB7A-EF51-B653-9074-5EA9D2888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44" y="1546422"/>
            <a:ext cx="1800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jerome-ramos">
            <a:extLst>
              <a:ext uri="{FF2B5EF4-FFF2-40B4-BE49-F238E27FC236}">
                <a16:creationId xmlns:a16="http://schemas.microsoft.com/office/drawing/2014/main" id="{BA874DBF-F94B-599A-334F-2CA2AF487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238" y="1546422"/>
            <a:ext cx="1800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C42B94-491A-DD0F-2D41-499110F5BB6F}"/>
              </a:ext>
            </a:extLst>
          </p:cNvPr>
          <p:cNvSpPr txBox="1"/>
          <p:nvPr/>
        </p:nvSpPr>
        <p:spPr>
          <a:xfrm>
            <a:off x="7237065" y="34290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Xiao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13DF22-74D4-3187-2616-1DDB594B8CE3}"/>
              </a:ext>
            </a:extLst>
          </p:cNvPr>
          <p:cNvSpPr txBox="1"/>
          <p:nvPr/>
        </p:nvSpPr>
        <p:spPr>
          <a:xfrm>
            <a:off x="4022128" y="342900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Jerome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FEE607-4D9B-2C1B-9F96-FC4DD2D6A75F}"/>
              </a:ext>
            </a:extLst>
          </p:cNvPr>
          <p:cNvSpPr txBox="1"/>
          <p:nvPr/>
        </p:nvSpPr>
        <p:spPr>
          <a:xfrm>
            <a:off x="2351362" y="5832357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Junyuan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532CE4-FC6C-681B-F510-C048C9D3B5AA}"/>
              </a:ext>
            </a:extLst>
          </p:cNvPr>
          <p:cNvSpPr txBox="1"/>
          <p:nvPr/>
        </p:nvSpPr>
        <p:spPr>
          <a:xfrm>
            <a:off x="725182" y="3429000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Zhengxiang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95B19BF2-5475-AF6E-9066-F4F2D37BDE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26" name="Picture 2" descr="People – Web Intelligence Group">
            <a:extLst>
              <a:ext uri="{FF2B5EF4-FFF2-40B4-BE49-F238E27FC236}">
                <a16:creationId xmlns:a16="http://schemas.microsoft.com/office/drawing/2014/main" id="{BCF2F068-ACBD-B01C-8D7C-5849006EA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1" y="1555714"/>
            <a:ext cx="1800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unyuan Liu - UCL - Holloway, England, United Kingdom | LinkedIn">
            <a:extLst>
              <a:ext uri="{FF2B5EF4-FFF2-40B4-BE49-F238E27FC236}">
                <a16:creationId xmlns:a16="http://schemas.microsoft.com/office/drawing/2014/main" id="{C637F018-0EDE-DB38-3FB6-CC67B3740E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41" t="26023" r="41663" b="54981"/>
          <a:stretch/>
        </p:blipFill>
        <p:spPr bwMode="auto">
          <a:xfrm>
            <a:off x="1979712" y="3981094"/>
            <a:ext cx="1800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15E8D9-9E3C-5166-D704-F586B163F325}"/>
              </a:ext>
            </a:extLst>
          </p:cNvPr>
          <p:cNvSpPr txBox="1"/>
          <p:nvPr/>
        </p:nvSpPr>
        <p:spPr>
          <a:xfrm>
            <a:off x="5696312" y="5826307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Ilya</a:t>
            </a:r>
          </a:p>
        </p:txBody>
      </p:sp>
      <p:pic>
        <p:nvPicPr>
          <p:cNvPr id="15" name="Picture 14" descr="A person in a black shirt&#10;&#10;Description automatically generated">
            <a:extLst>
              <a:ext uri="{FF2B5EF4-FFF2-40B4-BE49-F238E27FC236}">
                <a16:creationId xmlns:a16="http://schemas.microsoft.com/office/drawing/2014/main" id="{68DA64EB-7B99-086C-282A-91526E4BF5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068182" y="4005063"/>
            <a:ext cx="1800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2850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485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DC79EA-FCBA-924C-A2F5-3519628B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Programming?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F2833D-6C18-534F-BDE5-E4A0C8188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It’s a way to tell a computer what to do</a:t>
            </a:r>
          </a:p>
          <a:p>
            <a:endParaRPr lang="en-US" dirty="0"/>
          </a:p>
          <a:p>
            <a:r>
              <a:rPr lang="en-US" dirty="0"/>
              <a:t>It’s done via a programming language:</a:t>
            </a:r>
          </a:p>
          <a:p>
            <a:pPr lvl="1"/>
            <a:r>
              <a:rPr lang="en-US" dirty="0"/>
              <a:t>It’s a set of rules for communicating an </a:t>
            </a:r>
            <a:r>
              <a:rPr lang="en-US" b="1" dirty="0"/>
              <a:t>algorithm</a:t>
            </a:r>
          </a:p>
          <a:p>
            <a:pPr lvl="1"/>
            <a:r>
              <a:rPr lang="en-US" dirty="0"/>
              <a:t>It provides a linguistic framework for describing computations</a:t>
            </a:r>
          </a:p>
          <a:p>
            <a:endParaRPr lang="en-US" dirty="0"/>
          </a:p>
          <a:p>
            <a:r>
              <a:rPr lang="en-US" dirty="0"/>
              <a:t>Enables complex data handling and processing</a:t>
            </a:r>
          </a:p>
          <a:p>
            <a:endParaRPr lang="en-US" dirty="0"/>
          </a:p>
          <a:p>
            <a:r>
              <a:rPr lang="en-US" dirty="0"/>
              <a:t>Not solely the pursuit of specialists: programming lies at the heart of almost everything we do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0F408-FDFC-5B41-BF18-E0BB9C963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080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DC79EA-FCBA-924C-A2F5-3519628B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Algorithm?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F2833D-6C18-534F-BDE5-E4A0C8188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4745856" cy="4825206"/>
          </a:xfrm>
        </p:spPr>
        <p:txBody>
          <a:bodyPr/>
          <a:lstStyle/>
          <a:p>
            <a:r>
              <a:rPr lang="en-US" dirty="0"/>
              <a:t>Algorithms </a:t>
            </a:r>
            <a:r>
              <a:rPr lang="en-US" i="1" dirty="0"/>
              <a:t>resemble</a:t>
            </a:r>
            <a:r>
              <a:rPr lang="en-US" dirty="0"/>
              <a:t> recipes. They take “inputs” (the ingredients), perform a set of simple steps, and then terminate after producing an “output” (the meal)</a:t>
            </a:r>
          </a:p>
          <a:p>
            <a:endParaRPr lang="en-US" dirty="0"/>
          </a:p>
          <a:p>
            <a:r>
              <a:rPr lang="en-US" dirty="0"/>
              <a:t>But algorithms </a:t>
            </a:r>
            <a:r>
              <a:rPr lang="en-US" i="1" dirty="0"/>
              <a:t>are not like</a:t>
            </a:r>
            <a:r>
              <a:rPr lang="en-US" dirty="0"/>
              <a:t> recipes because their steps are well-defined and expressed in a precise way (1/2 cup!?)</a:t>
            </a:r>
          </a:p>
          <a:p>
            <a:endParaRPr lang="en-US" dirty="0"/>
          </a:p>
          <a:p>
            <a:r>
              <a:rPr lang="en-US" dirty="0"/>
              <a:t>An algorithm is a </a:t>
            </a:r>
            <a:r>
              <a:rPr lang="en-US" b="1" dirty="0"/>
              <a:t>precise</a:t>
            </a:r>
            <a:r>
              <a:rPr lang="en-US" dirty="0"/>
              <a:t> description of the </a:t>
            </a:r>
            <a:r>
              <a:rPr lang="en-US" b="1" dirty="0"/>
              <a:t>sequence of steps </a:t>
            </a:r>
            <a:r>
              <a:rPr lang="en-US" dirty="0"/>
              <a:t>that, given an input, </a:t>
            </a:r>
            <a:r>
              <a:rPr lang="en-US" b="1" dirty="0"/>
              <a:t>terminates</a:t>
            </a:r>
            <a:r>
              <a:rPr lang="en-US" dirty="0"/>
              <a:t>, returning an output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0F408-FDFC-5B41-BF18-E0BB9C963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242B2C-46D7-0E46-A375-7F4F38A02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1340768"/>
            <a:ext cx="39116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11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DC79EA-FCBA-924C-A2F5-3519628B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Programming?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F2833D-6C18-534F-BDE5-E4A0C8188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Teaches you how to break down a complex problem and construct methods for achieving a solution – </a:t>
            </a:r>
            <a:r>
              <a:rPr lang="en-US" b="1" dirty="0"/>
              <a:t>computational thinking</a:t>
            </a:r>
          </a:p>
          <a:p>
            <a:r>
              <a:rPr lang="en-US" dirty="0"/>
              <a:t>Allows you to access a wide range of already </a:t>
            </a:r>
            <a:r>
              <a:rPr lang="en-US" b="1" dirty="0"/>
              <a:t>developed tools</a:t>
            </a:r>
            <a:endParaRPr lang="en-US" dirty="0"/>
          </a:p>
          <a:p>
            <a:r>
              <a:rPr lang="en-US" dirty="0"/>
              <a:t>Makes you </a:t>
            </a:r>
            <a:r>
              <a:rPr lang="en-US" b="1" dirty="0"/>
              <a:t>more employable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dirty="0"/>
              <a:t>You will work with multiple large geospatial (or spatio-temporal) datasets:</a:t>
            </a:r>
          </a:p>
          <a:p>
            <a:r>
              <a:rPr lang="en-US" dirty="0"/>
              <a:t>Processing</a:t>
            </a:r>
          </a:p>
          <a:p>
            <a:r>
              <a:rPr lang="en-US" dirty="0"/>
              <a:t>Analysis</a:t>
            </a:r>
          </a:p>
          <a:p>
            <a:r>
              <a:rPr lang="en-US" dirty="0"/>
              <a:t>Visualization and Mapping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… but what about GUI-based software, e.g., Excel, ArcMap?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0F408-FDFC-5B41-BF18-E0BB9C963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490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DC79EA-FCBA-924C-A2F5-3519628B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vs. GUI-based Software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F2833D-6C18-534F-BDE5-E4A0C8188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GUI-based software can only take you so far:</a:t>
            </a:r>
          </a:p>
          <a:p>
            <a:r>
              <a:rPr lang="en-GB" sz="1800" dirty="0"/>
              <a:t>You can create a map of restaurants in a town,</a:t>
            </a:r>
            <a:br>
              <a:rPr lang="en-GB" sz="1800" dirty="0"/>
            </a:br>
            <a:r>
              <a:rPr lang="en-GB" sz="1800" b="1" dirty="0"/>
              <a:t>but</a:t>
            </a:r>
            <a:r>
              <a:rPr lang="en-GB" sz="1800" dirty="0"/>
              <a:t> what if you need the same map for every town in the UK?</a:t>
            </a:r>
          </a:p>
          <a:p>
            <a:r>
              <a:rPr lang="en-GB" sz="1800" dirty="0"/>
              <a:t>You can assign a missing coordinate reference system to a single dataset when you load it in GIS application,</a:t>
            </a:r>
            <a:br>
              <a:rPr lang="en-GB" sz="1800" dirty="0"/>
            </a:br>
            <a:r>
              <a:rPr lang="en-GB" sz="1800" b="1" dirty="0"/>
              <a:t>but</a:t>
            </a:r>
            <a:r>
              <a:rPr lang="en-GB" sz="1800" dirty="0"/>
              <a:t> what if you have thousands of datasets with missing CRS?</a:t>
            </a:r>
          </a:p>
          <a:p>
            <a:r>
              <a:rPr lang="en-GB" sz="1800" dirty="0"/>
              <a:t>You can carry out Kriging using a toolbox of GIS applications,</a:t>
            </a:r>
            <a:br>
              <a:rPr lang="en-GB" sz="1800" dirty="0"/>
            </a:br>
            <a:r>
              <a:rPr lang="en-GB" sz="1800" b="1" dirty="0"/>
              <a:t>but</a:t>
            </a:r>
            <a:r>
              <a:rPr lang="en-GB" sz="1800" dirty="0"/>
              <a:t> what if the parameters in the tool don’t give you the flexibility you need? What if you need to analyse/visualise the results in a different way?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GUI-based software will only allow you to do what the developer has </a:t>
            </a:r>
            <a:r>
              <a:rPr lang="en-GB" sz="1800" b="1" dirty="0"/>
              <a:t>programmed</a:t>
            </a:r>
            <a:r>
              <a:rPr lang="en-GB" sz="1800" dirty="0"/>
              <a:t>.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b="1" dirty="0"/>
              <a:t>Programming</a:t>
            </a:r>
            <a:r>
              <a:rPr lang="en-GB" sz="1800" dirty="0"/>
              <a:t> allows you to tell a computer what you want.</a:t>
            </a:r>
          </a:p>
          <a:p>
            <a:endParaRPr lang="en-US" sz="18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0F408-FDFC-5B41-BF18-E0BB9C963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6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DC79EA-FCBA-924C-A2F5-3519628B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F2833D-6C18-534F-BDE5-E4A0C8188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/>
              <a:t>programming language</a:t>
            </a:r>
            <a:r>
              <a:rPr lang="en-GB" dirty="0"/>
              <a:t> is a formal language that is used to instruct a computer how to perform tasks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There are many different programming languages. Each one is designed to suit different applications and users:</a:t>
            </a:r>
          </a:p>
          <a:p>
            <a:r>
              <a:rPr lang="en-US" dirty="0"/>
              <a:t>High performance?</a:t>
            </a:r>
          </a:p>
          <a:p>
            <a:r>
              <a:rPr lang="en-US" dirty="0"/>
              <a:t>Portable? </a:t>
            </a:r>
          </a:p>
          <a:p>
            <a:r>
              <a:rPr lang="en-US" dirty="0"/>
              <a:t>Flexible?</a:t>
            </a:r>
          </a:p>
          <a:p>
            <a:r>
              <a:rPr lang="en-US" dirty="0"/>
              <a:t>Rapid development?</a:t>
            </a:r>
          </a:p>
          <a:p>
            <a:r>
              <a:rPr lang="en-US" dirty="0"/>
              <a:t>Graphical?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Which programming language?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0F408-FDFC-5B41-BF18-E0BB9C963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723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DC79EA-FCBA-924C-A2F5-3519628B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of Programming Languages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128DBA-845B-F745-B4E7-1B75AED98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High-level program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Low-level program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Executable Machine code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0F408-FDFC-5B41-BF18-E0BB9C963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727E2E-9DAE-1D44-8737-C7AD28653CB9}"/>
              </a:ext>
            </a:extLst>
          </p:cNvPr>
          <p:cNvSpPr/>
          <p:nvPr/>
        </p:nvSpPr>
        <p:spPr>
          <a:xfrm>
            <a:off x="5076056" y="1412776"/>
            <a:ext cx="3600400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Line2D: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200" dirty="0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GB" sz="1200" dirty="0" err="1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GB" sz="1200" dirty="0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2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x1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y1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x2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y2):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._x1 = x1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._y1 = y1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._x2 = x2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._y1 = y2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609539-1A3F-9F4C-9DF2-9F9DD9F65CDD}"/>
              </a:ext>
            </a:extLst>
          </p:cNvPr>
          <p:cNvSpPr/>
          <p:nvPr/>
        </p:nvSpPr>
        <p:spPr>
          <a:xfrm>
            <a:off x="5076056" y="2869779"/>
            <a:ext cx="3600400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mov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rax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1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mov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rdi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1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mov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rsi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message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mov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rdx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13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syscall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mov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rax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60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xor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rdi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rdi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7FF2E5-8233-A046-878A-49CACF2943D0}"/>
              </a:ext>
            </a:extLst>
          </p:cNvPr>
          <p:cNvSpPr/>
          <p:nvPr/>
        </p:nvSpPr>
        <p:spPr>
          <a:xfrm>
            <a:off x="5076056" y="4359860"/>
            <a:ext cx="3600400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0010100010001000100111100101000100010001010001010001001000111111001010101001001001000000100111101001001001000101010010101001001010001111111111111100000001010101001000000000101010100010010010010001001010010010100101010010101000100010100100101001111100010010010100100000000000000000</a:t>
            </a:r>
          </a:p>
        </p:txBody>
      </p:sp>
    </p:spTree>
    <p:extLst>
      <p:ext uri="{BB962C8B-B14F-4D97-AF65-F5344CB8AC3E}">
        <p14:creationId xmlns:p14="http://schemas.microsoft.com/office/powerpoint/2010/main" val="1790135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DC79EA-FCBA-924C-A2F5-3519628B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Language Types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128DBA-845B-F745-B4E7-1B75AED98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More sophisticated, restricted-purpose languages</a:t>
            </a:r>
          </a:p>
          <a:p>
            <a:r>
              <a:rPr lang="en-GB" dirty="0"/>
              <a:t>MATLAB, R, LaTeX</a:t>
            </a:r>
          </a:p>
          <a:p>
            <a:pPr marL="0" indent="0">
              <a:buNone/>
            </a:pPr>
            <a:r>
              <a:rPr lang="en-GB" dirty="0"/>
              <a:t>High-level multi-purpose languages</a:t>
            </a:r>
          </a:p>
          <a:p>
            <a:r>
              <a:rPr lang="en-GB" dirty="0"/>
              <a:t>Python, Ruby, Perl</a:t>
            </a:r>
          </a:p>
          <a:p>
            <a:pPr marL="0" indent="0">
              <a:buNone/>
            </a:pPr>
            <a:r>
              <a:rPr lang="en-GB" dirty="0"/>
              <a:t>Mid-level multi-purpose languages, enabling greater flexibility and performance</a:t>
            </a:r>
          </a:p>
          <a:p>
            <a:r>
              <a:rPr lang="en-GB" dirty="0"/>
              <a:t>Java, C/C++, C#</a:t>
            </a:r>
          </a:p>
          <a:p>
            <a:pPr marL="0" indent="0">
              <a:buNone/>
            </a:pPr>
            <a:r>
              <a:rPr lang="en-GB" dirty="0"/>
              <a:t>Low-level machine code</a:t>
            </a:r>
          </a:p>
          <a:p>
            <a:r>
              <a:rPr lang="en-GB" dirty="0"/>
              <a:t>Assembly language</a:t>
            </a:r>
          </a:p>
          <a:p>
            <a:pPr marL="0" indent="0">
              <a:buNone/>
            </a:pPr>
            <a:r>
              <a:rPr lang="en-GB" dirty="0"/>
              <a:t>Web development languages</a:t>
            </a:r>
          </a:p>
          <a:p>
            <a:r>
              <a:rPr lang="en-GB" dirty="0"/>
              <a:t>JavaScript, XML, HTML, PHP</a:t>
            </a:r>
          </a:p>
          <a:p>
            <a:pPr marL="0" indent="0">
              <a:buNone/>
            </a:pPr>
            <a:r>
              <a:rPr lang="en-GB" dirty="0"/>
              <a:t>Graphical languages</a:t>
            </a:r>
          </a:p>
          <a:p>
            <a:r>
              <a:rPr lang="en-GB" dirty="0"/>
              <a:t>Scratch, LabView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0F408-FDFC-5B41-BF18-E0BB9C963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630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AF61AB-C067-B546-838E-A09AB87C53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850" y="1484313"/>
            <a:ext cx="8496300" cy="504527"/>
          </a:xfrm>
        </p:spPr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B071693-8032-8A44-93B7-E665B340B1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CEGE0096</a:t>
            </a:r>
          </a:p>
          <a:p>
            <a:r>
              <a:rPr lang="en-US" b="1" dirty="0"/>
              <a:t>Geospatial Programming</a:t>
            </a:r>
          </a:p>
          <a:p>
            <a:endParaRPr lang="en-US" dirty="0"/>
          </a:p>
          <a:p>
            <a:r>
              <a:rPr lang="en-US" dirty="0"/>
              <a:t>Tutor: Dr. Aldo Lipani (</a:t>
            </a:r>
            <a:r>
              <a:rPr lang="en-US" dirty="0">
                <a:hlinkClick r:id="rId2"/>
              </a:rPr>
              <a:t>aldo.lipani@ucl.ac.uk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i="1" dirty="0"/>
          </a:p>
          <a:p>
            <a:r>
              <a:rPr lang="en-US" dirty="0"/>
              <a:t>Use Moodle forum for questions!</a:t>
            </a:r>
          </a:p>
          <a:p>
            <a:r>
              <a:rPr lang="en-GB" dirty="0">
                <a:hlinkClick r:id="rId3"/>
              </a:rPr>
              <a:t>https://moodle.ucl.ac.uk</a:t>
            </a:r>
            <a:endParaRPr lang="en-US" i="1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4C152B02-ACF9-6B45-B310-157D432B38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927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DC79EA-FCBA-924C-A2F5-3519628B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Paradigms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128DBA-845B-F745-B4E7-1B75AED98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programming paradigm is a style, or “way” of programming.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Paradigms:</a:t>
            </a:r>
          </a:p>
          <a:p>
            <a:r>
              <a:rPr lang="en-US" b="1" dirty="0"/>
              <a:t>Imperative</a:t>
            </a:r>
          </a:p>
          <a:p>
            <a:pPr lvl="1"/>
            <a:r>
              <a:rPr lang="en-US" dirty="0"/>
              <a:t>Results are achieved by ordered change of state</a:t>
            </a:r>
          </a:p>
          <a:p>
            <a:r>
              <a:rPr lang="en-US" dirty="0"/>
              <a:t>Functional</a:t>
            </a:r>
          </a:p>
          <a:p>
            <a:pPr lvl="1"/>
            <a:r>
              <a:rPr lang="en-US" dirty="0"/>
              <a:t>… by a series of function applications</a:t>
            </a:r>
          </a:p>
          <a:p>
            <a:r>
              <a:rPr lang="en-US" dirty="0"/>
              <a:t>Logic</a:t>
            </a:r>
          </a:p>
          <a:p>
            <a:pPr lvl="1"/>
            <a:r>
              <a:rPr lang="en-US" dirty="0"/>
              <a:t>… by declaring a question about a system of facts and rules</a:t>
            </a:r>
          </a:p>
          <a:p>
            <a:r>
              <a:rPr lang="en-US" b="1" dirty="0"/>
              <a:t>Object-oriented</a:t>
            </a:r>
          </a:p>
          <a:p>
            <a:pPr lvl="1"/>
            <a:r>
              <a:rPr lang="en-US" dirty="0"/>
              <a:t>… by grouping instructions and states together</a:t>
            </a:r>
          </a:p>
          <a:p>
            <a:r>
              <a:rPr lang="en-US" dirty="0"/>
              <a:t>Hybrid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0F408-FDFC-5B41-BF18-E0BB9C963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621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DC79EA-FCBA-924C-A2F5-3519628B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Compiled vs. Interpreted Languages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128DBA-845B-F745-B4E7-1B75AED98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Programs written into compiled languages are first </a:t>
            </a:r>
            <a:r>
              <a:rPr lang="en-US" b="1" dirty="0"/>
              <a:t>compiled </a:t>
            </a:r>
            <a:r>
              <a:rPr lang="en-US" dirty="0"/>
              <a:t>(translated) into machine code: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Programs written into interpreted languages are </a:t>
            </a:r>
            <a:r>
              <a:rPr lang="en-US" b="1" dirty="0"/>
              <a:t>interpreted</a:t>
            </a:r>
            <a:r>
              <a:rPr lang="en-US" dirty="0"/>
              <a:t> into machine instructions: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0F408-FDFC-5B41-BF18-E0BB9C963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F80AE3-C015-5F49-BE0B-598EC78FE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183" y="2268176"/>
            <a:ext cx="679574" cy="10053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1270022-C519-C542-AE83-2C5A2D119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739" y="2268177"/>
            <a:ext cx="828521" cy="100539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835AD0E-BC0E-D743-ACF4-C78035E1B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778" y="2440674"/>
            <a:ext cx="1714500" cy="660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0CD1AB1-220A-B043-9D03-19A750869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8026" y="4437118"/>
            <a:ext cx="861458" cy="126268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3011EF6-711A-5D47-B41E-5584F170A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8174" y="4714566"/>
            <a:ext cx="1714500" cy="66040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51AC95-6A17-614E-82E7-161A106D7F4B}"/>
              </a:ext>
            </a:extLst>
          </p:cNvPr>
          <p:cNvCxnSpPr>
            <a:stCxn id="3" idx="3"/>
            <a:endCxn id="24" idx="1"/>
          </p:cNvCxnSpPr>
          <p:nvPr/>
        </p:nvCxnSpPr>
        <p:spPr>
          <a:xfrm>
            <a:off x="2583757" y="2770875"/>
            <a:ext cx="157398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7F0F753-57A1-0F46-AFA1-B1AEB310880B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 flipV="1">
            <a:off x="4986260" y="2770874"/>
            <a:ext cx="1284518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68D283-C788-F94F-A8E0-B1BB1A481D7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2729483" y="5044765"/>
            <a:ext cx="3558691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FB34A85-168E-AD42-9B3C-4637C84B650D}"/>
              </a:ext>
            </a:extLst>
          </p:cNvPr>
          <p:cNvSpPr txBox="1"/>
          <p:nvPr/>
        </p:nvSpPr>
        <p:spPr>
          <a:xfrm>
            <a:off x="3888164" y="4640867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Interpret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0C9F539-95A3-C740-B596-8BB75A1F964C}"/>
              </a:ext>
            </a:extLst>
          </p:cNvPr>
          <p:cNvSpPr txBox="1"/>
          <p:nvPr/>
        </p:nvSpPr>
        <p:spPr>
          <a:xfrm>
            <a:off x="2807341" y="2401542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E8E6ABE-9F4B-6047-9CB5-C1E7DD918480}"/>
              </a:ext>
            </a:extLst>
          </p:cNvPr>
          <p:cNvSpPr txBox="1"/>
          <p:nvPr/>
        </p:nvSpPr>
        <p:spPr>
          <a:xfrm>
            <a:off x="5096823" y="239228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Execute</a:t>
            </a:r>
          </a:p>
        </p:txBody>
      </p:sp>
    </p:spTree>
    <p:extLst>
      <p:ext uri="{BB962C8B-B14F-4D97-AF65-F5344CB8AC3E}">
        <p14:creationId xmlns:p14="http://schemas.microsoft.com/office/powerpoint/2010/main" val="3515419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47281-E417-B84A-8870-886569C20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Language is the Best?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07BD9-6041-AE4C-8025-9C20A1656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7944" y="2276872"/>
            <a:ext cx="4752206" cy="3744416"/>
          </a:xfrm>
        </p:spPr>
        <p:txBody>
          <a:bodyPr anchor="ctr"/>
          <a:lstStyle/>
          <a:p>
            <a:pPr marL="0" indent="0">
              <a:buNone/>
            </a:pPr>
            <a:r>
              <a:rPr lang="en-US" b="1" dirty="0"/>
              <a:t>Python. </a:t>
            </a:r>
            <a:r>
              <a:rPr lang="en-US" dirty="0"/>
              <a:t>(Next Slide)</a:t>
            </a:r>
          </a:p>
          <a:p>
            <a:pPr marL="0" indent="0">
              <a:buNone/>
            </a:pPr>
            <a:r>
              <a:rPr lang="en-US" b="1" dirty="0"/>
              <a:t>Java.</a:t>
            </a:r>
            <a:r>
              <a:rPr lang="en-US" dirty="0"/>
              <a:t> OOP, “compiled”, runs on JVM</a:t>
            </a:r>
          </a:p>
          <a:p>
            <a:pPr marL="0" indent="0">
              <a:buNone/>
            </a:pPr>
            <a:r>
              <a:rPr lang="en-US" b="1" dirty="0"/>
              <a:t>C. </a:t>
            </a:r>
            <a:r>
              <a:rPr lang="en-US" dirty="0"/>
              <a:t>compiled, fast, (too) flexible</a:t>
            </a:r>
          </a:p>
          <a:p>
            <a:pPr marL="0" indent="0">
              <a:buNone/>
            </a:pPr>
            <a:r>
              <a:rPr lang="en-US" b="1" dirty="0"/>
              <a:t>C++. </a:t>
            </a:r>
            <a:r>
              <a:rPr lang="en-US" dirty="0"/>
              <a:t>OOP, like C</a:t>
            </a:r>
          </a:p>
          <a:p>
            <a:pPr marL="0" indent="0">
              <a:buNone/>
            </a:pPr>
            <a:r>
              <a:rPr lang="en-US" b="1" dirty="0"/>
              <a:t>R. </a:t>
            </a:r>
            <a:r>
              <a:rPr lang="en-US" dirty="0"/>
              <a:t>OOP,</a:t>
            </a:r>
            <a:r>
              <a:rPr lang="en-US" b="1" dirty="0"/>
              <a:t> </a:t>
            </a:r>
            <a:r>
              <a:rPr lang="en-US" dirty="0"/>
              <a:t>functional,</a:t>
            </a:r>
            <a:r>
              <a:rPr lang="en-US" b="1" dirty="0"/>
              <a:t> </a:t>
            </a:r>
            <a:r>
              <a:rPr lang="en-US" dirty="0"/>
              <a:t>interpreted, slow</a:t>
            </a:r>
          </a:p>
          <a:p>
            <a:pPr marL="0" indent="0">
              <a:buNone/>
            </a:pPr>
            <a:r>
              <a:rPr lang="en-US" b="1" dirty="0"/>
              <a:t>JS. </a:t>
            </a:r>
            <a:r>
              <a:rPr lang="en-US" dirty="0"/>
              <a:t>OOP,</a:t>
            </a:r>
            <a:r>
              <a:rPr lang="en-US" b="1" dirty="0"/>
              <a:t> </a:t>
            </a:r>
            <a:r>
              <a:rPr lang="en-US" dirty="0"/>
              <a:t>interpreted</a:t>
            </a:r>
            <a:r>
              <a:rPr lang="en-US" b="1" dirty="0"/>
              <a:t>, </a:t>
            </a:r>
            <a:r>
              <a:rPr lang="en-US" dirty="0"/>
              <a:t>runs on browsers</a:t>
            </a:r>
          </a:p>
          <a:p>
            <a:pPr marL="0" indent="0">
              <a:buNone/>
            </a:pPr>
            <a:r>
              <a:rPr lang="en-US" b="1" dirty="0"/>
              <a:t>…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37207A-DA34-4541-BD9C-2DEAF0257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110435"/>
            <a:ext cx="3528392" cy="4039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3C36A2-E038-0B41-A6C7-FD5F9E271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379053"/>
            <a:ext cx="2239956" cy="587366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318AF15-1C9E-BE4D-8415-B82DB41004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D42B48-4619-C503-E9F9-19A21221F4F7}"/>
              </a:ext>
            </a:extLst>
          </p:cNvPr>
          <p:cNvSpPr txBox="1"/>
          <p:nvPr/>
        </p:nvSpPr>
        <p:spPr>
          <a:xfrm>
            <a:off x="4067944" y="5374957"/>
            <a:ext cx="45831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https://spectrum.ieee.org/the-top-programming-languages-2023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1082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DC79EA-FCBA-924C-A2F5-3519628B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128DBA-845B-F745-B4E7-1B75AED98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6762080" cy="4679033"/>
          </a:xfrm>
        </p:spPr>
        <p:txBody>
          <a:bodyPr/>
          <a:lstStyle/>
          <a:p>
            <a:r>
              <a:rPr lang="en-US" dirty="0"/>
              <a:t>Python was created by Guido van Rossum in 1989.</a:t>
            </a:r>
          </a:p>
          <a:p>
            <a:r>
              <a:rPr lang="en-US" dirty="0"/>
              <a:t>Python is quick:</a:t>
            </a:r>
          </a:p>
          <a:p>
            <a:pPr lvl="1"/>
            <a:r>
              <a:rPr lang="en-US" dirty="0"/>
              <a:t>To learn</a:t>
            </a:r>
          </a:p>
          <a:p>
            <a:pPr lvl="1"/>
            <a:r>
              <a:rPr lang="en-US" dirty="0"/>
              <a:t>To write</a:t>
            </a:r>
          </a:p>
          <a:p>
            <a:pPr lvl="1"/>
            <a:r>
              <a:rPr lang="en-US" dirty="0"/>
              <a:t>To read</a:t>
            </a:r>
          </a:p>
          <a:p>
            <a:pPr lvl="1"/>
            <a:r>
              <a:rPr lang="en-US" dirty="0"/>
              <a:t>To debug</a:t>
            </a:r>
          </a:p>
          <a:p>
            <a:pPr lvl="1"/>
            <a:r>
              <a:rPr lang="en-US" dirty="0"/>
              <a:t>To maintain</a:t>
            </a:r>
          </a:p>
          <a:p>
            <a:r>
              <a:rPr lang="en-US" dirty="0"/>
              <a:t>Python, today, has a large community of enthusiasts, who create useful packages for data science, statistics, machine learning, etc.</a:t>
            </a:r>
          </a:p>
          <a:p>
            <a:r>
              <a:rPr lang="en-US" dirty="0"/>
              <a:t>Python is multi-paradigm: </a:t>
            </a:r>
            <a:br>
              <a:rPr lang="en-US" dirty="0"/>
            </a:br>
            <a:r>
              <a:rPr lang="en-US" dirty="0"/>
              <a:t>	</a:t>
            </a:r>
            <a:r>
              <a:rPr lang="en-US" b="1" dirty="0"/>
              <a:t>imperative, object-oriented </a:t>
            </a:r>
            <a:r>
              <a:rPr lang="en-US" dirty="0"/>
              <a:t>and functional</a:t>
            </a:r>
          </a:p>
          <a:p>
            <a:r>
              <a:rPr lang="en-US" dirty="0"/>
              <a:t>Python is an interpreted language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0F408-FDFC-5B41-BF18-E0BB9C963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A3FEC1-6BCC-4640-B8DC-E1EA00D0F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114" y="1546932"/>
            <a:ext cx="1594036" cy="15940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5FE91E-0926-BF46-B255-971BD1BF5FA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1371" y="3861048"/>
            <a:ext cx="1594036" cy="159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89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DC79EA-FCBA-924C-A2F5-3519628B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for Geospatial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128DBA-845B-F745-B4E7-1B75AED98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346256" cy="4679033"/>
          </a:xfrm>
        </p:spPr>
        <p:txBody>
          <a:bodyPr/>
          <a:lstStyle/>
          <a:p>
            <a:r>
              <a:rPr lang="en-US" dirty="0"/>
              <a:t>Lots of libraries to work with geographic data</a:t>
            </a:r>
          </a:p>
          <a:p>
            <a:r>
              <a:rPr lang="en-US" dirty="0"/>
              <a:t>Used for scripting and plugin building in QGIS and ArcGIS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0F408-FDFC-5B41-BF18-E0BB9C963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A4F282-33BF-4749-9B42-86E23E902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891" y="2492896"/>
            <a:ext cx="4076218" cy="321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46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80DB0-AAC5-4E4F-B18E-4E7AB441B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Mapping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BE38B-54D5-834B-8ABA-DDD1FA176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Python can be used for mapping directly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matplotlib is a powerful library for data </a:t>
            </a:r>
            <a:r>
              <a:rPr lang="en-GB" dirty="0"/>
              <a:t>visualisation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Many libraries for dealing with geospatial data:</a:t>
            </a:r>
          </a:p>
          <a:p>
            <a:r>
              <a:rPr lang="en-US" dirty="0"/>
              <a:t>GeoPandas</a:t>
            </a:r>
          </a:p>
          <a:p>
            <a:r>
              <a:rPr lang="en-US" dirty="0"/>
              <a:t>shapely</a:t>
            </a:r>
          </a:p>
          <a:p>
            <a:r>
              <a:rPr lang="en-US" dirty="0"/>
              <a:t>rasterio</a:t>
            </a:r>
          </a:p>
          <a:p>
            <a:r>
              <a:rPr lang="en-US" dirty="0"/>
              <a:t>pyproj</a:t>
            </a:r>
          </a:p>
          <a:p>
            <a:r>
              <a:rPr lang="en-US" dirty="0"/>
              <a:t>…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8F99FB8-BC90-9E49-A82A-F38B073AFC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1310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80DB0-AAC5-4E4F-B18E-4E7AB441B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Mapping in Python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BE38B-54D5-834B-8ABA-DDD1FA176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634288" cy="467903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two visualizations were made using Python alone (no GIS software)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8043A9-D26C-614F-8A33-920CB08F7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2492721"/>
            <a:ext cx="3276600" cy="2933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F54BAB-EF52-F94E-AC62-7C743C732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627" y="2479914"/>
            <a:ext cx="2755900" cy="288290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E2CE8FC-CA1F-484D-95D6-1837C67A40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997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987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4C4A96-2350-1D4B-B608-1D93FFE25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Hello, World!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A326-0B74-C441-8412-02C4376E3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Open the Python interpreter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or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… insert a code cell in a Jupiter notebook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… create a new python script in an IDE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Write</a:t>
            </a:r>
            <a:endParaRPr lang="en-GB" dirty="0">
              <a:solidFill>
                <a:srgbClr val="CC7832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'Hello, World!'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3. Hit return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or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… press the play button/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shift+return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… run the script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4. Observe your computer greeting the World!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0F408-FDFC-5B41-BF18-E0BB9C963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826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D7C5F-12C3-8847-9BB6-1D54926F9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Python (Imperative) Journey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D0C22-ED3C-914C-8FDF-32C302764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484784"/>
            <a:ext cx="8489950" cy="4535017"/>
          </a:xfrm>
        </p:spPr>
        <p:txBody>
          <a:bodyPr/>
          <a:lstStyle/>
          <a:p>
            <a:r>
              <a:rPr lang="en-US" sz="1800" dirty="0"/>
              <a:t>Types</a:t>
            </a:r>
          </a:p>
          <a:p>
            <a:r>
              <a:rPr lang="en-US" sz="1800" dirty="0"/>
              <a:t>Operators</a:t>
            </a:r>
          </a:p>
          <a:p>
            <a:r>
              <a:rPr lang="en-US" sz="1800" dirty="0"/>
              <a:t>Variables</a:t>
            </a:r>
          </a:p>
          <a:p>
            <a:r>
              <a:rPr lang="en-US" sz="1800" dirty="0"/>
              <a:t>Simple I/O</a:t>
            </a:r>
          </a:p>
          <a:p>
            <a:r>
              <a:rPr lang="en-US" sz="1800" dirty="0"/>
              <a:t>Branching</a:t>
            </a:r>
          </a:p>
          <a:p>
            <a:r>
              <a:rPr lang="en-US" sz="1800" dirty="0"/>
              <a:t>Loops</a:t>
            </a:r>
          </a:p>
          <a:p>
            <a:r>
              <a:rPr lang="en-US" sz="1800" dirty="0"/>
              <a:t>Functions</a:t>
            </a:r>
          </a:p>
          <a:p>
            <a:r>
              <a:rPr lang="en-US" sz="1800" dirty="0"/>
              <a:t>Program Planning</a:t>
            </a:r>
          </a:p>
          <a:p>
            <a:r>
              <a:rPr lang="en-US" sz="1800" dirty="0"/>
              <a:t>Tuples</a:t>
            </a:r>
          </a:p>
          <a:p>
            <a:r>
              <a:rPr lang="en-US" sz="1800" dirty="0"/>
              <a:t>Lists </a:t>
            </a:r>
          </a:p>
          <a:p>
            <a:r>
              <a:rPr lang="en-US" sz="1800" dirty="0"/>
              <a:t>Sets</a:t>
            </a:r>
          </a:p>
          <a:p>
            <a:r>
              <a:rPr lang="en-US" sz="1800" dirty="0"/>
              <a:t>Dictionaries</a:t>
            </a:r>
          </a:p>
          <a:p>
            <a:r>
              <a:rPr lang="en-US" sz="1800" dirty="0"/>
              <a:t>Strings</a:t>
            </a:r>
          </a:p>
          <a:p>
            <a:r>
              <a:rPr lang="en-US" sz="1800"/>
              <a:t>Files</a:t>
            </a:r>
            <a:endParaRPr lang="en-US" sz="18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C4F3F2-46C0-6B4F-BDA7-41A936DA94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482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7F2787-F7AE-2042-9F10-0BB38DB6340A}"/>
              </a:ext>
            </a:extLst>
          </p:cNvPr>
          <p:cNvSpPr/>
          <p:nvPr/>
        </p:nvSpPr>
        <p:spPr>
          <a:xfrm>
            <a:off x="467544" y="2780928"/>
            <a:ext cx="8208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This module provides an </a:t>
            </a:r>
            <a:r>
              <a:rPr lang="en-GB" sz="2400" b="1" dirty="0">
                <a:solidFill>
                  <a:srgbClr val="C00000"/>
                </a:solidFill>
              </a:rPr>
              <a:t>introduction</a:t>
            </a:r>
            <a:r>
              <a:rPr lang="en-GB" sz="2400" dirty="0"/>
              <a:t> to </a:t>
            </a:r>
            <a:r>
              <a:rPr lang="en-GB" sz="2400" b="1" dirty="0">
                <a:solidFill>
                  <a:srgbClr val="C00000"/>
                </a:solidFill>
              </a:rPr>
              <a:t>programming</a:t>
            </a:r>
            <a:r>
              <a:rPr lang="en-GB" sz="2400" dirty="0"/>
              <a:t> in the context of </a:t>
            </a:r>
            <a:r>
              <a:rPr lang="en-GB" sz="2400" b="1" dirty="0">
                <a:solidFill>
                  <a:srgbClr val="37AFFF"/>
                </a:solidFill>
              </a:rPr>
              <a:t>geospatial science</a:t>
            </a:r>
            <a:r>
              <a:rPr lang="en-GB" sz="2400" dirty="0">
                <a:solidFill>
                  <a:srgbClr val="37AFFF"/>
                </a:solidFill>
              </a:rPr>
              <a:t> </a:t>
            </a:r>
            <a:r>
              <a:rPr lang="en-GB" sz="2400" dirty="0"/>
              <a:t>and </a:t>
            </a:r>
            <a:r>
              <a:rPr lang="en-GB" sz="2400" b="1" dirty="0">
                <a:solidFill>
                  <a:srgbClr val="37AFFF"/>
                </a:solidFill>
              </a:rPr>
              <a:t>technology</a:t>
            </a:r>
            <a:r>
              <a:rPr lang="en-GB" sz="24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6E04FD-48A9-B549-BD53-5AE12DC6A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7100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(I)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9ED5E-FC51-FB47-8B07-24FE448646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Integers (whole number):</a:t>
                </a:r>
              </a:p>
              <a:p>
                <a:r>
                  <a:rPr lang="en-US" dirty="0"/>
                  <a:t>Named </a:t>
                </a:r>
                <a:r>
                  <a:rPr lang="en-GB" dirty="0">
                    <a:solidFill>
                      <a:srgbClr val="8888C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endParaRPr lang="en-US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 dirty="0"/>
                  <a:t>Range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∞; ∞)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You can express integers in various bases:</a:t>
                </a: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CC783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print</a:t>
                </a:r>
                <a:r>
                  <a:rPr lang="en-GB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</a:t>
                </a:r>
                <a:r>
                  <a:rPr lang="en-GB" dirty="0">
                    <a:solidFill>
                      <a:srgbClr val="6897B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58</a:t>
                </a:r>
                <a:r>
                  <a:rPr lang="en-GB" dirty="0">
                    <a:solidFill>
                      <a:srgbClr val="CC783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GB" dirty="0">
                    <a:solidFill>
                      <a:srgbClr val="6897B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0b111010</a:t>
                </a:r>
                <a:r>
                  <a:rPr lang="en-GB" dirty="0">
                    <a:solidFill>
                      <a:srgbClr val="CC783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GB" dirty="0">
                    <a:solidFill>
                      <a:srgbClr val="6897B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0o72</a:t>
                </a:r>
                <a:r>
                  <a:rPr lang="en-GB" dirty="0">
                    <a:solidFill>
                      <a:srgbClr val="CC783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GB" dirty="0">
                    <a:solidFill>
                      <a:srgbClr val="6897B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0x3A</a:t>
                </a:r>
                <a:r>
                  <a:rPr lang="en-GB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Floating-Point Numbers (real numbers)</a:t>
                </a:r>
              </a:p>
              <a:p>
                <a:r>
                  <a:rPr lang="en-US" dirty="0"/>
                  <a:t>Named </a:t>
                </a:r>
                <a:r>
                  <a:rPr lang="en-GB" dirty="0">
                    <a:solidFill>
                      <a:srgbClr val="8888C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float</a:t>
                </a:r>
                <a:endParaRPr lang="en-US" dirty="0"/>
              </a:p>
              <a:p>
                <a:r>
                  <a:rPr lang="en-US" dirty="0"/>
                  <a:t>Range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∞; ∞</m:t>
                        </m:r>
                      </m:e>
                    </m:d>
                  </m:oMath>
                </a14:m>
                <a:r>
                  <a:rPr lang="en-US" dirty="0"/>
                  <a:t> (virtually) </a:t>
                </a:r>
              </a:p>
              <a:p>
                <a:pPr lvl="1"/>
                <a:r>
                  <a:rPr lang="en-US" dirty="0"/>
                  <a:t>if greater than </a:t>
                </a:r>
                <a:r>
                  <a:rPr lang="en-GB" dirty="0">
                    <a:solidFill>
                      <a:srgbClr val="6897B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1.79e308 </a:t>
                </a:r>
                <a:r>
                  <a:rPr lang="en-GB" dirty="0">
                    <a:cs typeface="Consolas" panose="020B0609020204030204" pitchFamily="49" charset="0"/>
                  </a:rPr>
                  <a:t>it becomes </a:t>
                </a:r>
                <a:r>
                  <a:rPr lang="en-GB" dirty="0">
                    <a:solidFill>
                      <a:srgbClr val="6897B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inf</a:t>
                </a:r>
              </a:p>
              <a:p>
                <a:pPr lvl="1"/>
                <a:r>
                  <a:rPr lang="en-US" dirty="0"/>
                  <a:t>if smaller than </a:t>
                </a:r>
                <a:r>
                  <a:rPr lang="en-GB" dirty="0">
                    <a:solidFill>
                      <a:srgbClr val="6897B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5e-324</a:t>
                </a:r>
                <a:r>
                  <a:rPr lang="en-GB" dirty="0">
                    <a:cs typeface="Consolas" panose="020B0609020204030204" pitchFamily="49" charset="0"/>
                  </a:rPr>
                  <a:t> it becomes </a:t>
                </a:r>
                <a:r>
                  <a:rPr lang="en-GB" dirty="0">
                    <a:solidFill>
                      <a:srgbClr val="6897B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CC783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print</a:t>
                </a:r>
                <a:r>
                  <a:rPr lang="en-GB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</a:t>
                </a:r>
                <a:r>
                  <a:rPr lang="en-GB" dirty="0">
                    <a:solidFill>
                      <a:srgbClr val="6897B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3.1415</a:t>
                </a:r>
                <a:r>
                  <a:rPr lang="en-GB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9ED5E-FC51-FB47-8B07-24FE448646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7" t="-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518FBB7-8C29-D840-9ED3-7892AC9CE4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738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Complex Numbers:</a:t>
            </a:r>
          </a:p>
          <a:p>
            <a:r>
              <a:rPr lang="en-US" dirty="0"/>
              <a:t>Named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complex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Like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</a:p>
          <a:p>
            <a:r>
              <a:rPr lang="en-US" dirty="0"/>
              <a:t>Use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.real </a:t>
            </a:r>
            <a:r>
              <a:rPr lang="en-US" dirty="0"/>
              <a:t>or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.imag </a:t>
            </a:r>
            <a:r>
              <a:rPr lang="en-US" dirty="0"/>
              <a:t>to extract the real or imaginary parts</a:t>
            </a: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1+5j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1+5j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).real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1+5j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).imag)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Boolean:</a:t>
            </a:r>
          </a:p>
          <a:p>
            <a:r>
              <a:rPr lang="en-US" dirty="0"/>
              <a:t>Named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</a:p>
          <a:p>
            <a:r>
              <a:rPr lang="en-US" dirty="0"/>
              <a:t>Values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and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endParaRPr lang="en-US" dirty="0"/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40A0EA-EA36-D04A-8F2D-791548C43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1355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(III)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Strings (sequences of character data):</a:t>
            </a:r>
          </a:p>
          <a:p>
            <a:r>
              <a:rPr lang="en-US" dirty="0"/>
              <a:t>Named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</a:p>
          <a:p>
            <a:r>
              <a:rPr lang="en-US" dirty="0"/>
              <a:t>As long as you wish</a:t>
            </a:r>
          </a:p>
          <a:p>
            <a:r>
              <a:rPr lang="en-US" dirty="0"/>
              <a:t>Delimited by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dirty="0"/>
              <a:t>or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''</a:t>
            </a:r>
            <a:r>
              <a:rPr lang="en-US" dirty="0"/>
              <a:t> (but please be consistent)</a:t>
            </a:r>
          </a:p>
          <a:p>
            <a:r>
              <a:rPr lang="en-US" dirty="0"/>
              <a:t>Escape with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 </a:t>
            </a:r>
            <a:r>
              <a:rPr lang="en-US" dirty="0"/>
              <a:t>to insert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/>
              <a:t> or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dirty="0">
                <a:solidFill>
                  <a:srgbClr val="A5C261"/>
                </a:solidFill>
                <a:cs typeface="Consolas" panose="020B0609020204030204" pitchFamily="49" charset="0"/>
              </a:rPr>
              <a:t> </a:t>
            </a:r>
            <a:r>
              <a:rPr lang="en-US" dirty="0"/>
              <a:t>in your string</a:t>
            </a:r>
            <a:endParaRPr lang="en-GB" dirty="0">
              <a:solidFill>
                <a:srgbClr val="CC783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'I am a string.'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/>
              <a:t>Use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"""</a:t>
            </a:r>
            <a:r>
              <a:rPr lang="en-GB" dirty="0"/>
              <a:t> </a:t>
            </a:r>
            <a:r>
              <a:rPr lang="en-US" dirty="0"/>
              <a:t>to write escaped strings:</a:t>
            </a: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"""This is a</a:t>
            </a:r>
            <a:b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 that spans</a:t>
            </a:r>
            <a:b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across several lines"""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741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 (I)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 numeric types, </a:t>
            </a:r>
            <a:r>
              <a:rPr lang="en-US" b="1" dirty="0"/>
              <a:t>arithmetic operators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WARNING: Strange results when applied to Boolean types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7B18CF6-69E6-4944-A3AC-8C2671D07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338129"/>
              </p:ext>
            </p:extLst>
          </p:nvPr>
        </p:nvGraphicFramePr>
        <p:xfrm>
          <a:off x="923926" y="2046456"/>
          <a:ext cx="729614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4037">
                  <a:extLst>
                    <a:ext uri="{9D8B030D-6E8A-4147-A177-3AD203B41FA5}">
                      <a16:colId xmlns:a16="http://schemas.microsoft.com/office/drawing/2014/main" val="3016293626"/>
                    </a:ext>
                  </a:extLst>
                </a:gridCol>
                <a:gridCol w="1824037">
                  <a:extLst>
                    <a:ext uri="{9D8B030D-6E8A-4147-A177-3AD203B41FA5}">
                      <a16:colId xmlns:a16="http://schemas.microsoft.com/office/drawing/2014/main" val="3896523889"/>
                    </a:ext>
                  </a:extLst>
                </a:gridCol>
                <a:gridCol w="1824037">
                  <a:extLst>
                    <a:ext uri="{9D8B030D-6E8A-4147-A177-3AD203B41FA5}">
                      <a16:colId xmlns:a16="http://schemas.microsoft.com/office/drawing/2014/main" val="2109369636"/>
                    </a:ext>
                  </a:extLst>
                </a:gridCol>
                <a:gridCol w="1824037">
                  <a:extLst>
                    <a:ext uri="{9D8B030D-6E8A-4147-A177-3AD203B41FA5}">
                      <a16:colId xmlns:a16="http://schemas.microsoft.com/office/drawing/2014/main" val="3151207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105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777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223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Multiplication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091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6.5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012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Modulus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904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//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Floor Division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423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**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580521"/>
                  </a:ext>
                </a:extLst>
              </a:tr>
            </a:tbl>
          </a:graphicData>
        </a:graphic>
      </p:graphicFrame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911334-7399-874A-8DBC-E9C99BF126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99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 numeric or Boolean types, </a:t>
            </a:r>
            <a:r>
              <a:rPr lang="en-US" b="1" dirty="0"/>
              <a:t>comparison operators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7B18CF6-69E6-4944-A3AC-8C2671D07AD3}"/>
              </a:ext>
            </a:extLst>
          </p:cNvPr>
          <p:cNvGraphicFramePr>
            <a:graphicFrameLocks noGrp="1"/>
          </p:cNvGraphicFramePr>
          <p:nvPr/>
        </p:nvGraphicFramePr>
        <p:xfrm>
          <a:off x="627062" y="2276872"/>
          <a:ext cx="78898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2469">
                  <a:extLst>
                    <a:ext uri="{9D8B030D-6E8A-4147-A177-3AD203B41FA5}">
                      <a16:colId xmlns:a16="http://schemas.microsoft.com/office/drawing/2014/main" val="3016293626"/>
                    </a:ext>
                  </a:extLst>
                </a:gridCol>
                <a:gridCol w="1972469">
                  <a:extLst>
                    <a:ext uri="{9D8B030D-6E8A-4147-A177-3AD203B41FA5}">
                      <a16:colId xmlns:a16="http://schemas.microsoft.com/office/drawing/2014/main" val="3896523889"/>
                    </a:ext>
                  </a:extLst>
                </a:gridCol>
                <a:gridCol w="1972469">
                  <a:extLst>
                    <a:ext uri="{9D8B030D-6E8A-4147-A177-3AD203B41FA5}">
                      <a16:colId xmlns:a16="http://schemas.microsoft.com/office/drawing/2014/main" val="2109369636"/>
                    </a:ext>
                  </a:extLst>
                </a:gridCol>
                <a:gridCol w="1972469">
                  <a:extLst>
                    <a:ext uri="{9D8B030D-6E8A-4147-A177-3AD203B41FA5}">
                      <a16:colId xmlns:a16="http://schemas.microsoft.com/office/drawing/2014/main" val="3151207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105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r>
                        <a:rPr lang="en-US" dirty="0"/>
                        <a:t>==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False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777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Inequality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True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223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True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091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False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012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Greater or 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True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904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Less or 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False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423092"/>
                  </a:ext>
                </a:extLst>
              </a:tr>
            </a:tbl>
          </a:graphicData>
        </a:graphic>
      </p:graphicFrame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60C9EB-A8FE-2341-9108-4DC6E38507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5710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 (III)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 Boolean type, </a:t>
            </a:r>
            <a:r>
              <a:rPr lang="en-US" b="1" dirty="0"/>
              <a:t>logical</a:t>
            </a:r>
            <a:r>
              <a:rPr lang="en-US" dirty="0"/>
              <a:t> </a:t>
            </a:r>
            <a:r>
              <a:rPr lang="en-US" b="1" dirty="0"/>
              <a:t>operators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WARNING: Strange results when applied to numeric types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7B18CF6-69E6-4944-A3AC-8C2671D07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422686"/>
              </p:ext>
            </p:extLst>
          </p:nvPr>
        </p:nvGraphicFramePr>
        <p:xfrm>
          <a:off x="1547664" y="2276872"/>
          <a:ext cx="591740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2469">
                  <a:extLst>
                    <a:ext uri="{9D8B030D-6E8A-4147-A177-3AD203B41FA5}">
                      <a16:colId xmlns:a16="http://schemas.microsoft.com/office/drawing/2014/main" val="3016293626"/>
                    </a:ext>
                  </a:extLst>
                </a:gridCol>
                <a:gridCol w="1972469">
                  <a:extLst>
                    <a:ext uri="{9D8B030D-6E8A-4147-A177-3AD203B41FA5}">
                      <a16:colId xmlns:a16="http://schemas.microsoft.com/office/drawing/2014/main" val="2109369636"/>
                    </a:ext>
                  </a:extLst>
                </a:gridCol>
                <a:gridCol w="1972469">
                  <a:extLst>
                    <a:ext uri="{9D8B030D-6E8A-4147-A177-3AD203B41FA5}">
                      <a16:colId xmlns:a16="http://schemas.microsoft.com/office/drawing/2014/main" val="3151207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105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CC7832"/>
                          </a:solidFill>
                          <a:effectLst/>
                        </a:rPr>
                        <a:t>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True </a:t>
                      </a:r>
                      <a:r>
                        <a:rPr lang="en-GB" dirty="0">
                          <a:solidFill>
                            <a:srgbClr val="CC7832"/>
                          </a:solidFill>
                          <a:effectLst/>
                        </a:rPr>
                        <a:t>and 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False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False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777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CC7832"/>
                          </a:solidFill>
                          <a:effectLst/>
                        </a:rPr>
                        <a:t>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True </a:t>
                      </a:r>
                      <a:r>
                        <a:rPr lang="en-GB" dirty="0">
                          <a:solidFill>
                            <a:srgbClr val="CC7832"/>
                          </a:solidFill>
                          <a:effectLst/>
                        </a:rPr>
                        <a:t>or 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False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True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223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CC7832"/>
                          </a:solidFill>
                          <a:effectLst/>
                        </a:rPr>
                        <a:t>not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CC7832"/>
                          </a:solidFill>
                          <a:effectLst/>
                        </a:rPr>
                        <a:t>not 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True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False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091694"/>
                  </a:ext>
                </a:extLst>
              </a:tr>
            </a:tbl>
          </a:graphicData>
        </a:graphic>
      </p:graphicFrame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EFC4B9-87A5-EA42-ACB7-36A701C6D6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0681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 (IV)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 String type, </a:t>
            </a:r>
            <a:r>
              <a:rPr lang="en-US" b="1" dirty="0"/>
              <a:t>string operators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happens if to the slice operator you pass a negative number?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3BCF22B-A4FA-6A48-B709-0B2AB51F44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200410"/>
              </p:ext>
            </p:extLst>
          </p:nvPr>
        </p:nvGraphicFramePr>
        <p:xfrm>
          <a:off x="395536" y="2201272"/>
          <a:ext cx="842493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1580">
                  <a:extLst>
                    <a:ext uri="{9D8B030D-6E8A-4147-A177-3AD203B41FA5}">
                      <a16:colId xmlns:a16="http://schemas.microsoft.com/office/drawing/2014/main" val="3016293626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3896523889"/>
                    </a:ext>
                  </a:extLst>
                </a:gridCol>
                <a:gridCol w="3024336">
                  <a:extLst>
                    <a:ext uri="{9D8B030D-6E8A-4147-A177-3AD203B41FA5}">
                      <a16:colId xmlns:a16="http://schemas.microsoft.com/office/drawing/2014/main" val="2109369636"/>
                    </a:ext>
                  </a:extLst>
                </a:gridCol>
                <a:gridCol w="2028780">
                  <a:extLst>
                    <a:ext uri="{9D8B030D-6E8A-4147-A177-3AD203B41FA5}">
                      <a16:colId xmlns:a16="http://schemas.microsoft.com/office/drawing/2014/main" val="3151207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105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Concatenation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'hello' 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</a:t>
                      </a: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'world'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r>
                        <a:rPr lang="en-GB" dirty="0" err="1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helloworld</a:t>
                      </a: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777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Repetition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'hello' 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 </a:t>
                      </a:r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5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223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CC783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Membership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'hello' </a:t>
                      </a:r>
                      <a:r>
                        <a:rPr lang="en-GB" dirty="0">
                          <a:solidFill>
                            <a:srgbClr val="CC783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'world'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False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091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CC7832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not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Membership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'hello' </a:t>
                      </a:r>
                      <a:r>
                        <a:rPr lang="en-US" sz="1800" kern="1200" dirty="0">
                          <a:solidFill>
                            <a:srgbClr val="CC7832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not in</a:t>
                      </a:r>
                      <a:r>
                        <a:rPr lang="en-GB" sz="1800" kern="1200" dirty="0">
                          <a:solidFill>
                            <a:srgbClr val="CC7832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'world'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True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012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[]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'hello'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r>
                        <a:rPr lang="en-GB" sz="1800" kern="1200" dirty="0">
                          <a:solidFill>
                            <a:srgbClr val="A5C26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endParaRPr lang="en-US" sz="1800" kern="1200" dirty="0">
                        <a:solidFill>
                          <a:srgbClr val="A5C26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440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[:]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Range Slice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'hello'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r>
                        <a:rPr lang="en-GB" sz="1800" kern="1200" dirty="0">
                          <a:solidFill>
                            <a:srgbClr val="A5C26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</a:t>
                      </a: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endParaRPr lang="en-US" sz="1800" kern="1200" dirty="0">
                        <a:solidFill>
                          <a:srgbClr val="A5C26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21468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C2D9BE1F-AA70-694B-B7B3-A25B7F53C9CD}"/>
              </a:ext>
            </a:extLst>
          </p:cNvPr>
          <p:cNvSpPr/>
          <p:nvPr/>
        </p:nvSpPr>
        <p:spPr>
          <a:xfrm>
            <a:off x="6732240" y="2924944"/>
            <a:ext cx="3730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dirty="0" err="1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hellohellohellohellohello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4670468-D951-AD4A-B6DF-CB2880F914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6660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can use Python as a powerful calculator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By combining data types and operators, </a:t>
            </a:r>
          </a:p>
          <a:p>
            <a:pPr marL="0" indent="0">
              <a:buNone/>
            </a:pPr>
            <a:r>
              <a:rPr lang="en-US" dirty="0"/>
              <a:t>you can write:</a:t>
            </a:r>
          </a:p>
          <a:p>
            <a:pPr marL="0" indent="0">
              <a:buNone/>
            </a:pPr>
            <a:endParaRPr lang="en-GB" dirty="0">
              <a:solidFill>
                <a:srgbClr val="6897B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dirty="0">
              <a:solidFill>
                <a:srgbClr val="6897B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/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78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[-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] +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'and 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] +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dirty="0" err="1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ehthe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] +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'world'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3397AD-8F41-474D-8F1F-A33EED326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2996952"/>
            <a:ext cx="2936156" cy="1830947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6E304EE-3828-C741-8CC2-0AE0F1BADC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49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1F3EB-1F82-714F-84B4-B0D9ED4B9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A6334-E5C3-C343-8FFE-D19B6D5D2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variable provides a way to label and access information</a:t>
            </a:r>
          </a:p>
          <a:p>
            <a:endParaRPr lang="en-US" dirty="0"/>
          </a:p>
          <a:p>
            <a:r>
              <a:rPr lang="en-US" dirty="0"/>
              <a:t>You can create a variable by typing:</a:t>
            </a:r>
          </a:p>
          <a:p>
            <a:endParaRPr lang="en-US" dirty="0"/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name_of_the_variable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'and its value'</a:t>
            </a:r>
          </a:p>
          <a:p>
            <a:pPr marL="0" indent="0">
              <a:buNone/>
            </a:pPr>
            <a:endParaRPr lang="en-GB" dirty="0">
              <a:solidFill>
                <a:srgbClr val="A5C26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/>
              <a:t>Once created, you can access its content by using it as data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name_of_the_variable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pPr marL="0" indent="0">
              <a:buNone/>
            </a:pPr>
            <a:b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name_of_the_variable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endParaRPr lang="en-GB" dirty="0">
              <a:solidFill>
                <a:srgbClr val="CC783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name_of_the_variable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4163958-DBBD-C546-A436-AB6221F506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588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Naming Variables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2276872"/>
            <a:ext cx="8489950" cy="33115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ts val="1200"/>
              </a:spcAft>
              <a:buFont typeface="Arial" charset="0"/>
              <a:buChar char="•"/>
              <a:defRPr/>
            </a:pPr>
            <a:r>
              <a:rPr lang="en-US" sz="2200" dirty="0"/>
              <a:t>Names of variables are case sensitive and cannot </a:t>
            </a:r>
            <a:r>
              <a:rPr lang="en-US" sz="2200" b="1" dirty="0"/>
              <a:t>start</a:t>
            </a:r>
            <a:r>
              <a:rPr lang="en-US" sz="2200" dirty="0"/>
              <a:t> with a number. They can contain letters, numbers, and underscores.</a:t>
            </a:r>
          </a:p>
          <a:p>
            <a:pPr marL="0" indent="0" algn="ctr" eaLnBrk="1" hangingPunct="1">
              <a:lnSpc>
                <a:spcPct val="90000"/>
              </a:lnSpc>
              <a:spcAft>
                <a:spcPts val="1200"/>
              </a:spcAft>
              <a:buFont typeface="Arial" charset="0"/>
              <a:buNone/>
              <a:defRPr/>
            </a:pPr>
            <a:r>
              <a:rPr lang="en-US" sz="22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bob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Bob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_bob  _2_bob_  bob_2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BoB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Aft>
                <a:spcPts val="1200"/>
              </a:spcAft>
              <a:buFont typeface="Arial" charset="0"/>
              <a:buChar char="•"/>
              <a:defRPr/>
            </a:pPr>
            <a:r>
              <a:rPr lang="en-US" sz="2200" dirty="0"/>
              <a:t>There are some reserved words:</a:t>
            </a:r>
          </a:p>
          <a:p>
            <a:pPr marL="0" indent="0" algn="ctr" eaLnBrk="1" hangingPunct="1">
              <a:lnSpc>
                <a:spcPct val="90000"/>
              </a:lnSpc>
              <a:spcAft>
                <a:spcPts val="1200"/>
              </a:spcAft>
              <a:buFont typeface="Arial" charset="0"/>
              <a:buNone/>
              <a:defRPr/>
            </a:pPr>
            <a:r>
              <a:rPr lang="en-US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and, assert, break, class, continue, def, del, </a:t>
            </a:r>
            <a:r>
              <a:rPr lang="en-US" dirty="0" err="1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</a:t>
            </a:r>
            <a:r>
              <a:rPr lang="en-US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else, except, exec, finally, for, from, global, if, import, in, is, lambda, not, or, pass, print, raise, return, try, while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BC29CB-979E-4041-8E4C-E5FFFC2D74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595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051A125-A01D-B14E-A312-0C58CCC5D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 and Learning Outcomes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631B9B1-0B50-6849-97BE-40D2BD43B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9"/>
            <a:ext cx="8489950" cy="194421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By the end of the module, you will:</a:t>
            </a:r>
          </a:p>
          <a:p>
            <a:r>
              <a:rPr lang="en-US" dirty="0"/>
              <a:t>Understand the basic principles of </a:t>
            </a:r>
            <a:r>
              <a:rPr lang="en-US" b="1" dirty="0"/>
              <a:t>imperative programming</a:t>
            </a:r>
          </a:p>
          <a:p>
            <a:r>
              <a:rPr lang="en-US" dirty="0"/>
              <a:t>Understand the basic principles of </a:t>
            </a:r>
            <a:r>
              <a:rPr lang="en-US" b="1" dirty="0"/>
              <a:t>object-oriented programming</a:t>
            </a:r>
          </a:p>
          <a:p>
            <a:r>
              <a:rPr lang="en-US" dirty="0"/>
              <a:t>Automate geospatial analysis workflows and map production</a:t>
            </a:r>
          </a:p>
          <a:p>
            <a:r>
              <a:rPr lang="en-US" dirty="0"/>
              <a:t>Become familiar with: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746B418-D480-2D4D-AF5A-07DB84CE9C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ABC2A19-A5D5-9146-AC25-2742E45C40BD}"/>
              </a:ext>
            </a:extLst>
          </p:cNvPr>
          <p:cNvGrpSpPr/>
          <p:nvPr/>
        </p:nvGrpSpPr>
        <p:grpSpPr>
          <a:xfrm>
            <a:off x="2370776" y="4564315"/>
            <a:ext cx="1010676" cy="1403973"/>
            <a:chOff x="2207117" y="4569993"/>
            <a:chExt cx="1010676" cy="140397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18450E2-0B05-3542-961B-15421F2F3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15562" y="4569993"/>
              <a:ext cx="883816" cy="88381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5A9D8E-6ED0-6049-B609-DB25314D5D8B}"/>
                </a:ext>
              </a:extLst>
            </p:cNvPr>
            <p:cNvSpPr txBox="1"/>
            <p:nvPr/>
          </p:nvSpPr>
          <p:spPr>
            <a:xfrm>
              <a:off x="2207117" y="5604634"/>
              <a:ext cx="1010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Python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F62A1C2-F181-CE4E-9ED8-63AA5D4DA3DF}"/>
              </a:ext>
            </a:extLst>
          </p:cNvPr>
          <p:cNvGrpSpPr/>
          <p:nvPr/>
        </p:nvGrpSpPr>
        <p:grpSpPr>
          <a:xfrm>
            <a:off x="567079" y="3661070"/>
            <a:ext cx="1223412" cy="1406530"/>
            <a:chOff x="2129126" y="4506563"/>
            <a:chExt cx="1223412" cy="14065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9B8203F-CCAB-5C48-934B-151484D8D4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95736" y="4506563"/>
              <a:ext cx="1113378" cy="998039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3EB2012-0A2E-A440-94E8-B8497FAAC6F4}"/>
                </a:ext>
              </a:extLst>
            </p:cNvPr>
            <p:cNvSpPr/>
            <p:nvPr/>
          </p:nvSpPr>
          <p:spPr>
            <a:xfrm>
              <a:off x="2129126" y="5543761"/>
              <a:ext cx="12234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Anaconda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B09AC0C-CF67-7F48-93C2-F617883A7CDA}"/>
              </a:ext>
            </a:extLst>
          </p:cNvPr>
          <p:cNvGrpSpPr/>
          <p:nvPr/>
        </p:nvGrpSpPr>
        <p:grpSpPr>
          <a:xfrm>
            <a:off x="3811168" y="3499619"/>
            <a:ext cx="2069797" cy="1506604"/>
            <a:chOff x="3537101" y="4368039"/>
            <a:chExt cx="2069797" cy="150660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122C9E8-02E9-E54B-9BA8-B39AB878B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51920" y="4368039"/>
              <a:ext cx="1368152" cy="1155079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46C1D60-B616-2543-82B5-5B03727BA57B}"/>
                </a:ext>
              </a:extLst>
            </p:cNvPr>
            <p:cNvSpPr/>
            <p:nvPr/>
          </p:nvSpPr>
          <p:spPr>
            <a:xfrm>
              <a:off x="3537101" y="5505311"/>
              <a:ext cx="20697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Python Notebooks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58204B6-B1C6-C04D-8DE2-964723DB46F3}"/>
              </a:ext>
            </a:extLst>
          </p:cNvPr>
          <p:cNvGrpSpPr/>
          <p:nvPr/>
        </p:nvGrpSpPr>
        <p:grpSpPr>
          <a:xfrm>
            <a:off x="6028420" y="4577766"/>
            <a:ext cx="1146468" cy="1395468"/>
            <a:chOff x="5808826" y="4509120"/>
            <a:chExt cx="1146468" cy="13954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DFFAF9E-BFB0-E040-83A6-5EB9E895C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40152" y="4509120"/>
              <a:ext cx="883816" cy="883816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BDCBC3D-565F-CC48-8BA1-C53EB90FCB92}"/>
                </a:ext>
              </a:extLst>
            </p:cNvPr>
            <p:cNvSpPr/>
            <p:nvPr/>
          </p:nvSpPr>
          <p:spPr>
            <a:xfrm>
              <a:off x="5808826" y="5535256"/>
              <a:ext cx="11464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PyCharm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93B9CC-E59E-A948-BF6C-F3B588BDEAEB}"/>
              </a:ext>
            </a:extLst>
          </p:cNvPr>
          <p:cNvGrpSpPr/>
          <p:nvPr/>
        </p:nvGrpSpPr>
        <p:grpSpPr>
          <a:xfrm>
            <a:off x="7462561" y="3429000"/>
            <a:ext cx="1285712" cy="1694180"/>
            <a:chOff x="6232214" y="3189191"/>
            <a:chExt cx="1285712" cy="169418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35B2C42-BCE7-FB44-9FB2-E1063F47E0B5}"/>
                </a:ext>
              </a:extLst>
            </p:cNvPr>
            <p:cNvGrpSpPr/>
            <p:nvPr/>
          </p:nvGrpSpPr>
          <p:grpSpPr>
            <a:xfrm>
              <a:off x="6232214" y="3429000"/>
              <a:ext cx="998039" cy="1454371"/>
              <a:chOff x="6367444" y="3439545"/>
              <a:chExt cx="998039" cy="1454371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567557E0-DCFE-C44A-8ACE-753E413BE3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67444" y="3439545"/>
                <a:ext cx="998039" cy="998039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2D6642C-82C1-FB4E-9D81-C4CA54A20763}"/>
                  </a:ext>
                </a:extLst>
              </p:cNvPr>
              <p:cNvSpPr/>
              <p:nvPr/>
            </p:nvSpPr>
            <p:spPr>
              <a:xfrm>
                <a:off x="6622394" y="4524584"/>
                <a:ext cx="4796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Git</a:t>
                </a: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1436840-7A25-1444-B6F7-DD5E0DA4E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38308" y="3189191"/>
              <a:ext cx="479618" cy="479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6188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CDE254-B727-5A4E-BBF4-DC63B3F5E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I/O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C5294A-3253-DF4A-8EB2-33E9E2002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already seen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print</a:t>
            </a:r>
            <a:r>
              <a:rPr lang="en-US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in action </a:t>
            </a:r>
          </a:p>
          <a:p>
            <a:r>
              <a:rPr lang="en-US" dirty="0"/>
              <a:t>It prints to screen the content of a variable or the result of a calculation</a:t>
            </a:r>
          </a:p>
          <a:p>
            <a:r>
              <a:rPr lang="en-US" dirty="0"/>
              <a:t>“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/>
              <a:t>” is a built-in function</a:t>
            </a:r>
          </a:p>
          <a:p>
            <a:r>
              <a:rPr lang="en-US" dirty="0"/>
              <a:t>You can pass multiple strings; these will be concatenated with a space</a:t>
            </a:r>
          </a:p>
          <a:p>
            <a:endParaRPr lang="en-US" dirty="0"/>
          </a:p>
          <a:p>
            <a:r>
              <a:rPr lang="en-US" dirty="0"/>
              <a:t>To read from the keyboard, you can use the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US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function</a:t>
            </a:r>
          </a:p>
          <a:p>
            <a:r>
              <a:rPr lang="en-US" dirty="0"/>
              <a:t>It waits for the user to type something on the console until the user presses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enter</a:t>
            </a:r>
          </a:p>
          <a:p>
            <a:r>
              <a:rPr lang="en-US" dirty="0"/>
              <a:t>Then, it returns the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dirty="0"/>
              <a:t> value inputted by the user</a:t>
            </a:r>
          </a:p>
          <a:p>
            <a:r>
              <a:rPr lang="en-US" dirty="0"/>
              <a:t>To convert it to a digit, use the function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(or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dirty="0"/>
              <a:t>).</a:t>
            </a:r>
          </a:p>
          <a:p>
            <a:endParaRPr lang="en-US" dirty="0"/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user_input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'Please type something: 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'User input:'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user_input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E100186-00C0-CE41-9979-72C170AE6A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4022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D8CCD-7F79-0E47-B6E9-A2F3F5C7A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Types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4042CB1-94B7-8D48-8C64-1DCBDBB82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r>
              <a:rPr lang="en-US" dirty="0"/>
              <a:t>The built-in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dirty="0"/>
              <a:t> function converts a data type into a string </a:t>
            </a:r>
          </a:p>
          <a:p>
            <a:r>
              <a:rPr lang="en-US" dirty="0"/>
              <a:t>You can convert a string to an integer using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</a:p>
          <a:p>
            <a:r>
              <a:rPr lang="en-US" dirty="0"/>
              <a:t>You can convert a string to a floating-point number with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</a:p>
          <a:p>
            <a:endParaRPr lang="en-US" dirty="0"/>
          </a:p>
          <a:p>
            <a:r>
              <a:rPr lang="en-US" dirty="0"/>
              <a:t>Example of conversion of an integer to a string: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b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'x is equal to '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(x))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Example of conversion of a string to a float: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pi =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'insert pi 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(pi) 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"3.14"</a:t>
            </a:r>
            <a:b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pi =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(pi)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3B92DAD-117A-7F4B-8CBE-71E2EBF987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5321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can use Python as a more powerful calculator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h0 =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'rabbit'</a:t>
            </a:r>
            <a:b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h1 = h0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h0 =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b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(h0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h1)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Where is the rabbit?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AB2179-8728-4049-BEB6-38B7734C4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173" y="3446884"/>
            <a:ext cx="1843977" cy="253726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67109-BD16-5E46-BE17-CBB4D92782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2052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Flow Control</a:t>
            </a:r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Control statements are the building blocks of computer programs</a:t>
            </a:r>
          </a:p>
          <a:p>
            <a:r>
              <a:rPr lang="en-GB" dirty="0"/>
              <a:t>Allow the application of conditions on actions</a:t>
            </a:r>
          </a:p>
          <a:p>
            <a:r>
              <a:rPr lang="en-GB" dirty="0"/>
              <a:t>Allow repeated execution of actions on multiple data</a:t>
            </a:r>
          </a:p>
          <a:p>
            <a:endParaRPr lang="en-GB" dirty="0"/>
          </a:p>
          <a:p>
            <a:r>
              <a:rPr lang="en-GB" dirty="0"/>
              <a:t>Three key types of flow control</a:t>
            </a:r>
          </a:p>
          <a:p>
            <a:pPr lvl="1"/>
            <a:r>
              <a:rPr lang="en-GB" dirty="0"/>
              <a:t>if condition statements</a:t>
            </a:r>
          </a:p>
          <a:p>
            <a:pPr lvl="1"/>
            <a:r>
              <a:rPr lang="en-GB" dirty="0"/>
              <a:t>while loops</a:t>
            </a:r>
          </a:p>
          <a:p>
            <a:pPr lvl="1"/>
            <a:r>
              <a:rPr lang="en-GB" dirty="0"/>
              <a:t>for loops</a:t>
            </a:r>
          </a:p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89067-FB19-794B-9D03-0498C4A49D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2311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 (I)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the condition is verified the block below the if statement is executed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GB" dirty="0">
              <a:solidFill>
                <a:srgbClr val="CC783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x ==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42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'x is equal to 42'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Note:</a:t>
            </a:r>
          </a:p>
          <a:p>
            <a:r>
              <a:rPr lang="en-US" dirty="0"/>
              <a:t>Use of indentation for blocks</a:t>
            </a:r>
          </a:p>
          <a:p>
            <a:r>
              <a:rPr lang="en-US" dirty="0"/>
              <a:t>Colon (:) after Boolean expressions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4C88D0-4E22-A54B-9D50-5573E20957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AFCA0685-4DFF-B549-8246-1633161DC3CB}"/>
              </a:ext>
            </a:extLst>
          </p:cNvPr>
          <p:cNvSpPr/>
          <p:nvPr/>
        </p:nvSpPr>
        <p:spPr>
          <a:xfrm>
            <a:off x="6430153" y="3790059"/>
            <a:ext cx="1008112" cy="432048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if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D59B63-2975-CB4B-B42C-CA91E90C2075}"/>
              </a:ext>
            </a:extLst>
          </p:cNvPr>
          <p:cNvSpPr/>
          <p:nvPr/>
        </p:nvSpPr>
        <p:spPr>
          <a:xfrm>
            <a:off x="6430153" y="4563980"/>
            <a:ext cx="1008112" cy="324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152E9F-47BD-3F47-ADC5-8EE9726C4EA5}"/>
              </a:ext>
            </a:extLst>
          </p:cNvPr>
          <p:cNvSpPr/>
          <p:nvPr/>
        </p:nvSpPr>
        <p:spPr>
          <a:xfrm>
            <a:off x="6430153" y="3212976"/>
            <a:ext cx="1008112" cy="324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8452FB-2E72-B24C-ADD9-411A5F20455B}"/>
              </a:ext>
            </a:extLst>
          </p:cNvPr>
          <p:cNvSpPr/>
          <p:nvPr/>
        </p:nvSpPr>
        <p:spPr>
          <a:xfrm>
            <a:off x="7956376" y="3843693"/>
            <a:ext cx="1008112" cy="324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6C63365-1DE9-6640-8EED-A0EECD66EA88}"/>
              </a:ext>
            </a:extLst>
          </p:cNvPr>
          <p:cNvCxnSpPr>
            <a:stCxn id="10" idx="2"/>
            <a:endCxn id="5" idx="0"/>
          </p:cNvCxnSpPr>
          <p:nvPr/>
        </p:nvCxnSpPr>
        <p:spPr>
          <a:xfrm>
            <a:off x="6934209" y="3537756"/>
            <a:ext cx="0" cy="2523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03AE900-A429-0742-8433-BB30134AFD8B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6934209" y="4222107"/>
            <a:ext cx="0" cy="341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70B77B-C817-0940-AA23-87183EAADE7A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7438265" y="4006083"/>
            <a:ext cx="5181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4948DB85-6C50-F14F-A7D5-34E6C0428391}"/>
              </a:ext>
            </a:extLst>
          </p:cNvPr>
          <p:cNvCxnSpPr>
            <a:cxnSpLocks/>
            <a:stCxn id="11" idx="2"/>
          </p:cNvCxnSpPr>
          <p:nvPr/>
        </p:nvCxnSpPr>
        <p:spPr>
          <a:xfrm rot="5400000">
            <a:off x="7587172" y="3515511"/>
            <a:ext cx="220298" cy="1526223"/>
          </a:xfrm>
          <a:prstGeom prst="bentConnector2">
            <a:avLst/>
          </a:pr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57A7E48-F7BA-1248-8B6A-1EDBBFCA20C5}"/>
              </a:ext>
            </a:extLst>
          </p:cNvPr>
          <p:cNvSpPr/>
          <p:nvPr/>
        </p:nvSpPr>
        <p:spPr>
          <a:xfrm>
            <a:off x="7359865" y="3760809"/>
            <a:ext cx="5245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endParaRPr lang="en-US" sz="12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3AFA226-17C2-7144-B2AB-72BBB085F81F}"/>
              </a:ext>
            </a:extLst>
          </p:cNvPr>
          <p:cNvSpPr/>
          <p:nvPr/>
        </p:nvSpPr>
        <p:spPr>
          <a:xfrm>
            <a:off x="6351753" y="4232121"/>
            <a:ext cx="6094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103695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 (II)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the condition is not verified, the else block is executed</a:t>
            </a:r>
          </a:p>
          <a:p>
            <a:pPr marL="0" indent="0">
              <a:buNone/>
            </a:pPr>
            <a:endParaRPr lang="en-GB" dirty="0">
              <a:solidFill>
                <a:srgbClr val="CC783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x ==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42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'x is equal to 42'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'x is equal to something else'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Note:</a:t>
            </a:r>
          </a:p>
          <a:p>
            <a:r>
              <a:rPr lang="en-US" dirty="0"/>
              <a:t>Use of indentation for blocks</a:t>
            </a:r>
          </a:p>
          <a:p>
            <a:r>
              <a:rPr lang="en-US" dirty="0"/>
              <a:t>Colon (:) after Boolean expressions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10D5138F-48EC-7449-92CC-6FF90D64108E}"/>
              </a:ext>
            </a:extLst>
          </p:cNvPr>
          <p:cNvSpPr/>
          <p:nvPr/>
        </p:nvSpPr>
        <p:spPr>
          <a:xfrm>
            <a:off x="6430153" y="3790059"/>
            <a:ext cx="1008112" cy="432048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if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7D900E-8341-4B4F-866C-E4AA269337C7}"/>
              </a:ext>
            </a:extLst>
          </p:cNvPr>
          <p:cNvSpPr/>
          <p:nvPr/>
        </p:nvSpPr>
        <p:spPr>
          <a:xfrm>
            <a:off x="6430153" y="4563980"/>
            <a:ext cx="1008112" cy="324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13054A-1D99-A34E-B9BF-71AB85B9AA93}"/>
              </a:ext>
            </a:extLst>
          </p:cNvPr>
          <p:cNvSpPr/>
          <p:nvPr/>
        </p:nvSpPr>
        <p:spPr>
          <a:xfrm>
            <a:off x="6430153" y="3212976"/>
            <a:ext cx="1008112" cy="324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DCBB04D-3067-1D42-9739-6DB2AE30C97A}"/>
              </a:ext>
            </a:extLst>
          </p:cNvPr>
          <p:cNvSpPr/>
          <p:nvPr/>
        </p:nvSpPr>
        <p:spPr>
          <a:xfrm>
            <a:off x="7956376" y="3843693"/>
            <a:ext cx="1008112" cy="324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BBC6834-A93E-D645-8611-12BEF50121C3}"/>
              </a:ext>
            </a:extLst>
          </p:cNvPr>
          <p:cNvCxnSpPr>
            <a:stCxn id="17" idx="2"/>
            <a:endCxn id="15" idx="0"/>
          </p:cNvCxnSpPr>
          <p:nvPr/>
        </p:nvCxnSpPr>
        <p:spPr>
          <a:xfrm>
            <a:off x="6934209" y="3537756"/>
            <a:ext cx="0" cy="2523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7539782-EED5-EA4C-A840-15D8CCD6AA27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>
            <a:off x="7438265" y="4006083"/>
            <a:ext cx="5181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0DF5BB5-AFBB-E849-BC10-802EB2CEE49C}"/>
              </a:ext>
            </a:extLst>
          </p:cNvPr>
          <p:cNvSpPr/>
          <p:nvPr/>
        </p:nvSpPr>
        <p:spPr>
          <a:xfrm>
            <a:off x="7368008" y="3710861"/>
            <a:ext cx="49244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endParaRPr lang="en-US" sz="11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43C122D-C45A-8446-B62B-0C9ECE550596}"/>
              </a:ext>
            </a:extLst>
          </p:cNvPr>
          <p:cNvSpPr/>
          <p:nvPr/>
        </p:nvSpPr>
        <p:spPr>
          <a:xfrm>
            <a:off x="4932040" y="3843693"/>
            <a:ext cx="1008112" cy="324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3639201-9047-6E4E-96FC-0586B8011D2F}"/>
              </a:ext>
            </a:extLst>
          </p:cNvPr>
          <p:cNvCxnSpPr>
            <a:cxnSpLocks/>
            <a:stCxn id="15" idx="1"/>
            <a:endCxn id="24" idx="3"/>
          </p:cNvCxnSpPr>
          <p:nvPr/>
        </p:nvCxnSpPr>
        <p:spPr>
          <a:xfrm flipH="1">
            <a:off x="5940152" y="4006083"/>
            <a:ext cx="4900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2C14ABA-D6B5-1444-B120-8501D29064F7}"/>
              </a:ext>
            </a:extLst>
          </p:cNvPr>
          <p:cNvSpPr/>
          <p:nvPr/>
        </p:nvSpPr>
        <p:spPr>
          <a:xfrm>
            <a:off x="6012160" y="3699809"/>
            <a:ext cx="5693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endParaRPr lang="en-US" sz="1100" dirty="0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51FAC3F6-18F1-1A46-9C30-3D3E25416725}"/>
              </a:ext>
            </a:extLst>
          </p:cNvPr>
          <p:cNvCxnSpPr>
            <a:cxnSpLocks/>
            <a:stCxn id="24" idx="2"/>
          </p:cNvCxnSpPr>
          <p:nvPr/>
        </p:nvCxnSpPr>
        <p:spPr>
          <a:xfrm rot="16200000" flipH="1">
            <a:off x="6086837" y="3517731"/>
            <a:ext cx="196631" cy="1498113"/>
          </a:xfrm>
          <a:prstGeom prst="bentConnector2">
            <a:avLst/>
          </a:pr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87DBE4F0-3E5F-F54A-9BEE-446EDBCD26FA}"/>
              </a:ext>
            </a:extLst>
          </p:cNvPr>
          <p:cNvCxnSpPr>
            <a:cxnSpLocks/>
          </p:cNvCxnSpPr>
          <p:nvPr/>
        </p:nvCxnSpPr>
        <p:spPr>
          <a:xfrm rot="5400000">
            <a:off x="7499568" y="3603115"/>
            <a:ext cx="395507" cy="1526223"/>
          </a:xfrm>
          <a:prstGeom prst="bentConnector3">
            <a:avLst>
              <a:gd name="adj1" fmla="val 50000"/>
            </a:avLst>
          </a:prstGeom>
          <a:ln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3814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 (III)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you have multiple conditions to check, you can use the elif block. If the if condition is not verified and the elif block is verified, then execute the elif block.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x ==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42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'x is equal to 42'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x ==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"x is equal to 'hello'"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'x is equal to something else'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/>
          </a:p>
          <a:p>
            <a:pPr marL="0" indent="0">
              <a:buNone/>
            </a:pPr>
            <a:r>
              <a:rPr lang="en-US" dirty="0"/>
              <a:t>Note:</a:t>
            </a:r>
          </a:p>
          <a:p>
            <a:r>
              <a:rPr lang="en-US" dirty="0"/>
              <a:t>Use of indentation for blocks</a:t>
            </a:r>
          </a:p>
          <a:p>
            <a:r>
              <a:rPr lang="en-US" dirty="0"/>
              <a:t>Colon (:) after Boolean expressions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A4BF4E-A46F-E842-A5E2-BB48CF2260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E87B98BB-43EA-A441-8651-812FA78D4B21}"/>
              </a:ext>
            </a:extLst>
          </p:cNvPr>
          <p:cNvSpPr/>
          <p:nvPr/>
        </p:nvSpPr>
        <p:spPr>
          <a:xfrm>
            <a:off x="6516216" y="3934075"/>
            <a:ext cx="1008112" cy="432048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if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F8AB53-09CE-A549-854C-D88BF86978C3}"/>
              </a:ext>
            </a:extLst>
          </p:cNvPr>
          <p:cNvSpPr/>
          <p:nvPr/>
        </p:nvSpPr>
        <p:spPr>
          <a:xfrm>
            <a:off x="6516216" y="5768516"/>
            <a:ext cx="1008112" cy="324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BC159D-83FF-6746-9561-DDA054F31B5D}"/>
              </a:ext>
            </a:extLst>
          </p:cNvPr>
          <p:cNvSpPr/>
          <p:nvPr/>
        </p:nvSpPr>
        <p:spPr>
          <a:xfrm>
            <a:off x="6516216" y="3356992"/>
            <a:ext cx="1008112" cy="324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EEB57F-EC9A-EE48-93C5-E99B09BCCB24}"/>
              </a:ext>
            </a:extLst>
          </p:cNvPr>
          <p:cNvSpPr/>
          <p:nvPr/>
        </p:nvSpPr>
        <p:spPr>
          <a:xfrm>
            <a:off x="8042439" y="3987709"/>
            <a:ext cx="1008112" cy="324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7B89B44-5BBD-D84D-82E9-F08CB246E16D}"/>
              </a:ext>
            </a:extLst>
          </p:cNvPr>
          <p:cNvCxnSpPr>
            <a:stCxn id="7" idx="2"/>
            <a:endCxn id="5" idx="0"/>
          </p:cNvCxnSpPr>
          <p:nvPr/>
        </p:nvCxnSpPr>
        <p:spPr>
          <a:xfrm>
            <a:off x="7020272" y="3681772"/>
            <a:ext cx="0" cy="2523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7F1221-6443-054A-9972-BF722679C335}"/>
              </a:ext>
            </a:extLst>
          </p:cNvPr>
          <p:cNvCxnSpPr>
            <a:cxnSpLocks/>
            <a:stCxn id="5" idx="2"/>
            <a:endCxn id="15" idx="0"/>
          </p:cNvCxnSpPr>
          <p:nvPr/>
        </p:nvCxnSpPr>
        <p:spPr>
          <a:xfrm>
            <a:off x="7020272" y="4366123"/>
            <a:ext cx="0" cy="3590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0E4077-124A-B64D-B748-5DDA3E90EB33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7524328" y="4150099"/>
            <a:ext cx="5181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9BDD8B5-9879-A247-BA71-D02AEF06A4E4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 rot="5400000">
            <a:off x="7055371" y="4277391"/>
            <a:ext cx="1456027" cy="1526223"/>
          </a:xfrm>
          <a:prstGeom prst="bentConnector3">
            <a:avLst>
              <a:gd name="adj1" fmla="val 87288"/>
            </a:avLst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E9568A4-AABD-F946-9517-587B6F927827}"/>
              </a:ext>
            </a:extLst>
          </p:cNvPr>
          <p:cNvSpPr/>
          <p:nvPr/>
        </p:nvSpPr>
        <p:spPr>
          <a:xfrm>
            <a:off x="7503881" y="3872081"/>
            <a:ext cx="5245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endParaRPr lang="en-US" sz="1200" dirty="0"/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9FB5AAB1-5E49-F547-A0AB-AE08F4ECD1D8}"/>
              </a:ext>
            </a:extLst>
          </p:cNvPr>
          <p:cNvSpPr/>
          <p:nvPr/>
        </p:nvSpPr>
        <p:spPr>
          <a:xfrm>
            <a:off x="6516216" y="4725144"/>
            <a:ext cx="1008112" cy="432048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elif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770333-AA35-0549-BF59-59D3708728E5}"/>
              </a:ext>
            </a:extLst>
          </p:cNvPr>
          <p:cNvSpPr/>
          <p:nvPr/>
        </p:nvSpPr>
        <p:spPr>
          <a:xfrm>
            <a:off x="6986874" y="4376137"/>
            <a:ext cx="6094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endParaRPr lang="en-US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9DA083-1F05-E64E-B62B-3210ADAE5BE8}"/>
              </a:ext>
            </a:extLst>
          </p:cNvPr>
          <p:cNvSpPr/>
          <p:nvPr/>
        </p:nvSpPr>
        <p:spPr>
          <a:xfrm>
            <a:off x="5076056" y="4759720"/>
            <a:ext cx="1008112" cy="324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AC10DB-6B0C-0A4F-87A6-A6CB4497F825}"/>
              </a:ext>
            </a:extLst>
          </p:cNvPr>
          <p:cNvCxnSpPr>
            <a:cxnSpLocks/>
          </p:cNvCxnSpPr>
          <p:nvPr/>
        </p:nvCxnSpPr>
        <p:spPr>
          <a:xfrm flipH="1">
            <a:off x="6099161" y="4932792"/>
            <a:ext cx="4179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527E16BC-CF30-E04F-8661-E431A12C1E8D}"/>
              </a:ext>
            </a:extLst>
          </p:cNvPr>
          <p:cNvCxnSpPr>
            <a:cxnSpLocks/>
            <a:stCxn id="17" idx="2"/>
          </p:cNvCxnSpPr>
          <p:nvPr/>
        </p:nvCxnSpPr>
        <p:spPr>
          <a:xfrm rot="16200000" flipH="1">
            <a:off x="6051706" y="4612905"/>
            <a:ext cx="495556" cy="1438745"/>
          </a:xfrm>
          <a:prstGeom prst="bentConnector2">
            <a:avLst/>
          </a:pr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89C2771-C844-464C-89A1-AEECFA76706B}"/>
              </a:ext>
            </a:extLst>
          </p:cNvPr>
          <p:cNvSpPr/>
          <p:nvPr/>
        </p:nvSpPr>
        <p:spPr>
          <a:xfrm>
            <a:off x="7803919" y="4778777"/>
            <a:ext cx="1008112" cy="324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90D0CBC-6469-224B-8C72-6123D197C103}"/>
              </a:ext>
            </a:extLst>
          </p:cNvPr>
          <p:cNvCxnSpPr>
            <a:cxnSpLocks/>
          </p:cNvCxnSpPr>
          <p:nvPr/>
        </p:nvCxnSpPr>
        <p:spPr>
          <a:xfrm>
            <a:off x="7524327" y="4941168"/>
            <a:ext cx="2880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4796961B-3B01-EE4D-ABB8-A19A8E65F8C6}"/>
              </a:ext>
            </a:extLst>
          </p:cNvPr>
          <p:cNvSpPr/>
          <p:nvPr/>
        </p:nvSpPr>
        <p:spPr>
          <a:xfrm>
            <a:off x="7308304" y="4664169"/>
            <a:ext cx="5245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endParaRPr lang="en-US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D947FA-C318-3D4A-A68B-F9DD8862E6AB}"/>
              </a:ext>
            </a:extLst>
          </p:cNvPr>
          <p:cNvSpPr/>
          <p:nvPr/>
        </p:nvSpPr>
        <p:spPr>
          <a:xfrm>
            <a:off x="6084168" y="4653136"/>
            <a:ext cx="6094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endParaRPr lang="en-US" sz="1200" dirty="0"/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F9A89248-D347-4148-AB3E-05CFADF23312}"/>
              </a:ext>
            </a:extLst>
          </p:cNvPr>
          <p:cNvCxnSpPr>
            <a:cxnSpLocks/>
          </p:cNvCxnSpPr>
          <p:nvPr/>
        </p:nvCxnSpPr>
        <p:spPr>
          <a:xfrm rot="5400000">
            <a:off x="8086804" y="5340049"/>
            <a:ext cx="467310" cy="12700"/>
          </a:xfrm>
          <a:prstGeom prst="bentConnector3">
            <a:avLst>
              <a:gd name="adj1" fmla="val -1796"/>
            </a:avLst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A7F1221-6443-054A-9972-BF722679C335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7017438" y="5589242"/>
            <a:ext cx="2834" cy="17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660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IMPORTANT: Whitespace</a:t>
            </a:r>
            <a:endParaRPr lang="en-GB" dirty="0"/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Whitespace is meaningful in Python: especially indentation and placement of new lines (i.e., press Enter on the keyboard)</a:t>
            </a:r>
          </a:p>
          <a:p>
            <a:r>
              <a:rPr lang="en-US" dirty="0"/>
              <a:t>Use a newline to end a line of code</a:t>
            </a:r>
          </a:p>
          <a:p>
            <a:pPr lvl="2"/>
            <a:r>
              <a:rPr lang="en-US" dirty="0"/>
              <a:t>Use </a:t>
            </a:r>
            <a:r>
              <a:rPr lang="en-US" b="1" dirty="0">
                <a:solidFill>
                  <a:srgbClr val="37AFFF"/>
                </a:solidFill>
              </a:rPr>
              <a:t>\</a:t>
            </a:r>
            <a:r>
              <a:rPr lang="en-US" dirty="0"/>
              <a:t> when must go to next line prematurely</a:t>
            </a:r>
          </a:p>
          <a:p>
            <a:r>
              <a:rPr lang="en-US" dirty="0"/>
              <a:t>No braces </a:t>
            </a:r>
            <a:r>
              <a:rPr lang="en-US" b="1" dirty="0">
                <a:solidFill>
                  <a:srgbClr val="37AFFF"/>
                </a:solidFill>
              </a:rPr>
              <a:t>{ }</a:t>
            </a:r>
            <a:r>
              <a:rPr lang="en-US" dirty="0"/>
              <a:t> to mark blocks of code in Python… </a:t>
            </a:r>
            <a:br>
              <a:rPr lang="en-US" dirty="0"/>
            </a:br>
            <a:r>
              <a:rPr lang="en-US" dirty="0"/>
              <a:t>Use consistent indentation instead</a:t>
            </a:r>
          </a:p>
          <a:p>
            <a:pPr lvl="2"/>
            <a:r>
              <a:rPr lang="en-US" dirty="0"/>
              <a:t>The first line with more indentation starts a nested block</a:t>
            </a:r>
          </a:p>
          <a:p>
            <a:pPr lvl="2"/>
            <a:r>
              <a:rPr lang="en-US" dirty="0"/>
              <a:t>The first line with less indentation is outside of the block</a:t>
            </a:r>
          </a:p>
          <a:p>
            <a:r>
              <a:rPr lang="en-US" dirty="0"/>
              <a:t>A colon appears at the start of a new block</a:t>
            </a:r>
          </a:p>
          <a:p>
            <a:r>
              <a:rPr lang="en-US" dirty="0"/>
              <a:t>The convention is </a:t>
            </a:r>
            <a:r>
              <a:rPr lang="en-US" b="1" dirty="0"/>
              <a:t>4 spaces </a:t>
            </a:r>
            <a:r>
              <a:rPr lang="en-US" dirty="0"/>
              <a:t>or </a:t>
            </a:r>
            <a:r>
              <a:rPr lang="en-US" b="1" dirty="0"/>
              <a:t>1 tab</a:t>
            </a:r>
            <a:r>
              <a:rPr lang="en-US" dirty="0"/>
              <a:t>, but </a:t>
            </a:r>
            <a:r>
              <a:rPr lang="en-US" b="1" dirty="0"/>
              <a:t>don’t mix them up</a:t>
            </a:r>
            <a:r>
              <a:rPr lang="en-US" dirty="0"/>
              <a:t>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A12728-12A6-984F-8CFE-8DF291045C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7370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IMPORTANT: Whitespace</a:t>
            </a:r>
            <a:endParaRPr lang="en-GB" dirty="0"/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582265-29D7-4348-B57A-2CA3AEF4B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1530249"/>
            <a:ext cx="3440055" cy="430006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61449-677A-5740-BB8C-75660CC49C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5369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Whitespace Example</a:t>
            </a:r>
            <a:endParaRPr lang="en-GB" dirty="0"/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 braces </a:t>
            </a:r>
            <a:r>
              <a:rPr lang="en-US" b="1" dirty="0">
                <a:solidFill>
                  <a:srgbClr val="37AFFF"/>
                </a:solidFill>
              </a:rPr>
              <a:t>{ }</a:t>
            </a:r>
            <a:r>
              <a:rPr lang="en-US" dirty="0"/>
              <a:t> to mark blocks of code in Python… </a:t>
            </a:r>
            <a:br>
              <a:rPr lang="en-US" dirty="0"/>
            </a:br>
            <a:r>
              <a:rPr lang="en-US" dirty="0"/>
              <a:t>Use consistent indentation instead.  </a:t>
            </a:r>
          </a:p>
          <a:p>
            <a:pPr lvl="2"/>
            <a:r>
              <a:rPr lang="en-US" dirty="0"/>
              <a:t>The first line with more indentation starts a nested block</a:t>
            </a:r>
          </a:p>
          <a:p>
            <a:pPr lvl="2"/>
            <a:r>
              <a:rPr lang="en-US" dirty="0"/>
              <a:t>The first line with less indentation is outside of the block.</a:t>
            </a:r>
          </a:p>
          <a:p>
            <a:r>
              <a:rPr lang="en-US" dirty="0"/>
              <a:t>Convention is </a:t>
            </a:r>
            <a:r>
              <a:rPr lang="en-US" b="1" dirty="0"/>
              <a:t>4 spaces or 1 tab </a:t>
            </a:r>
            <a:r>
              <a:rPr lang="en-US" dirty="0"/>
              <a:t>but can be any number as long is it is consistent; </a:t>
            </a:r>
            <a:r>
              <a:rPr lang="en-US" b="1" dirty="0"/>
              <a:t>don’t mix them up</a:t>
            </a:r>
            <a:r>
              <a:rPr lang="en-US" dirty="0"/>
              <a:t>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F7BF60-12FB-8A4E-9346-1E21609B6487}"/>
              </a:ext>
            </a:extLst>
          </p:cNvPr>
          <p:cNvSpPr/>
          <p:nvPr/>
        </p:nvSpPr>
        <p:spPr>
          <a:xfrm>
            <a:off x="1187624" y="1591632"/>
            <a:ext cx="748883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(x) ==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                  	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Level 1</a:t>
            </a:r>
            <a:b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FF0000"/>
                </a:solidFill>
                <a:highlight>
                  <a:srgbClr val="FF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(x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'is an integer'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       	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Level 2</a:t>
            </a:r>
          </a:p>
          <a:p>
            <a:r>
              <a:rPr lang="en-GB" dirty="0">
                <a:solidFill>
                  <a:srgbClr val="808080"/>
                </a:solidFill>
                <a:highlight>
                  <a:srgbClr val="FF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x == 0:				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Level 2</a:t>
            </a:r>
          </a:p>
          <a:p>
            <a:r>
              <a:rPr lang="en-GB" dirty="0">
                <a:solidFill>
                  <a:srgbClr val="808080"/>
                </a:solidFill>
                <a:highlight>
                  <a:srgbClr val="FF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808080"/>
                </a:solidFill>
                <a:highlight>
                  <a:srgbClr val="80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(x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'is zero'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  		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GB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Level 3</a:t>
            </a:r>
            <a:b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                               	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Level 1</a:t>
            </a:r>
            <a:b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808080"/>
                </a:solidFill>
                <a:highlight>
                  <a:srgbClr val="FF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(x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'is not an integer'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   	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Level 2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9DCCD0-DAA4-C04A-AB3B-D8F497114D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533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051A125-A01D-B14E-A312-0C58CCC5D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Paced Module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631B9B1-0B50-6849-97BE-40D2BD43B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Position yourself to succeed!</a:t>
            </a:r>
          </a:p>
          <a:p>
            <a:r>
              <a:rPr lang="en-US" sz="1800" b="1" dirty="0"/>
              <a:t>Read the assignments when they come out </a:t>
            </a:r>
            <a:r>
              <a:rPr lang="en-US" sz="1800" dirty="0"/>
              <a:t>and come back to them later</a:t>
            </a:r>
          </a:p>
          <a:p>
            <a:r>
              <a:rPr lang="en-US" sz="1800" dirty="0"/>
              <a:t>The practicals (after the assignments are released) are dedicated to improving skills useful to solve them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New to programming? </a:t>
            </a:r>
            <a:r>
              <a:rPr lang="en-US" sz="1800" b="1" dirty="0"/>
              <a:t>PRACTICE. PRACTICE? PRACTICE!</a:t>
            </a:r>
          </a:p>
          <a:p>
            <a:r>
              <a:rPr lang="en-US" sz="1800" dirty="0"/>
              <a:t>You can’t passively absorb programming as a skill</a:t>
            </a:r>
          </a:p>
          <a:p>
            <a:r>
              <a:rPr lang="en-US" sz="1800" dirty="0"/>
              <a:t>Run the Python notebooks yourself, play with the code</a:t>
            </a:r>
          </a:p>
          <a:p>
            <a:r>
              <a:rPr lang="en-US" sz="1800" dirty="0"/>
              <a:t>Do the exercises</a:t>
            </a:r>
          </a:p>
          <a:p>
            <a:r>
              <a:rPr lang="en-US" sz="1800" dirty="0"/>
              <a:t>Experiment with new Python commands!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Experienced programmer? </a:t>
            </a:r>
            <a:r>
              <a:rPr lang="en-US" sz="1800" b="1" dirty="0"/>
              <a:t>HELP. HELP? HELP!</a:t>
            </a:r>
          </a:p>
          <a:p>
            <a:r>
              <a:rPr lang="en-US" sz="1800" dirty="0"/>
              <a:t>By helping your colleagues, you will consolidate your knowledge and get better at solving the assignments</a:t>
            </a:r>
          </a:p>
          <a:p>
            <a:endParaRPr lang="en-US" sz="18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746B418-D480-2D4D-AF5A-07DB84CE9C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6625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 (10 minutes)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Write a program that requests the user to 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US" sz="1800" dirty="0"/>
              <a:t> a temperature in degrees Celsius and 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800" dirty="0"/>
              <a:t> out a suitable message according to the temperature state below:</a:t>
            </a:r>
          </a:p>
          <a:p>
            <a:r>
              <a:rPr lang="en-US" sz="1800" dirty="0"/>
              <a:t>“Freezing” when the temperature is below zero;</a:t>
            </a:r>
          </a:p>
          <a:p>
            <a:r>
              <a:rPr lang="en-US" sz="1800" dirty="0"/>
              <a:t>“Very cold” when it’s between 0 and 10 (not included);</a:t>
            </a:r>
          </a:p>
          <a:p>
            <a:r>
              <a:rPr lang="en-US" sz="1800" dirty="0"/>
              <a:t>“Cold” when it’s between 10 and 20 (not included);</a:t>
            </a:r>
          </a:p>
          <a:p>
            <a:r>
              <a:rPr lang="en-US" sz="1800" dirty="0"/>
              <a:t>“Normal” when it’s between 20 and 30 (not included);</a:t>
            </a:r>
          </a:p>
          <a:p>
            <a:r>
              <a:rPr lang="en-US" sz="1800" dirty="0"/>
              <a:t>“Hot” when it’s between 30 and 40 (not included);</a:t>
            </a:r>
          </a:p>
          <a:p>
            <a:r>
              <a:rPr lang="en-US" sz="1800" dirty="0"/>
              <a:t>“Very hot” when it’s above 40.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You are allowed to use variables, operators and if statements.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Function reminder: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'message'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prints the message and waits for the user for an input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 </a:t>
            </a:r>
            <a:r>
              <a:rPr lang="en-US" sz="1800" dirty="0"/>
              <a:t>to convert strings to floating-point numbers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D1392-28BC-6444-B75E-DFC499E364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1431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 (10 minutes)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Write a program that asks the user for 3 angles in degrees and checks, if possible, which triangle you can build with them: </a:t>
            </a:r>
          </a:p>
          <a:p>
            <a:r>
              <a:rPr lang="en-US" dirty="0"/>
              <a:t>Equilateral triangles have all angles equal;</a:t>
            </a:r>
          </a:p>
          <a:p>
            <a:r>
              <a:rPr lang="en-US" dirty="0"/>
              <a:t>Isosceles triangles have 2 equal angles; </a:t>
            </a:r>
          </a:p>
          <a:p>
            <a:r>
              <a:rPr lang="en-US" dirty="0"/>
              <a:t>Scalene triangles have all of them are different.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Rules are the same as the previous exercise.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206D26-8D48-9945-8B1A-4DD1884AB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3501008"/>
            <a:ext cx="4896544" cy="135632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D4105E9-DF1E-A646-A6E4-E26C11F44C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9540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7614B73-B57E-A146-859E-E21D83436081}"/>
              </a:ext>
            </a:extLst>
          </p:cNvPr>
          <p:cNvSpPr/>
          <p:nvPr/>
        </p:nvSpPr>
        <p:spPr>
          <a:xfrm>
            <a:off x="1331640" y="1564337"/>
            <a:ext cx="759633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x = </a:t>
            </a:r>
            <a:r>
              <a:rPr lang="en-GB" sz="2200" dirty="0">
                <a:solidFill>
                  <a:srgbClr val="6897BB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34 </a:t>
            </a:r>
            <a:r>
              <a:rPr lang="en-GB" sz="22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- </a:t>
            </a:r>
            <a:r>
              <a:rPr lang="en-GB" sz="2200" dirty="0">
                <a:solidFill>
                  <a:srgbClr val="6897BB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23             </a:t>
            </a:r>
            <a:r>
              <a:rPr lang="en-GB" sz="2200" dirty="0">
                <a:solidFill>
                  <a:srgbClr val="80808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# A comment.</a:t>
            </a:r>
            <a:br>
              <a:rPr lang="en-GB" sz="2200" dirty="0">
                <a:solidFill>
                  <a:srgbClr val="80808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GB" sz="22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y = </a:t>
            </a:r>
            <a:r>
              <a:rPr lang="en-GB" sz="2200" dirty="0">
                <a:solidFill>
                  <a:srgbClr val="A5C26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"Hello"             </a:t>
            </a:r>
            <a:r>
              <a:rPr lang="en-GB" sz="2200" dirty="0">
                <a:solidFill>
                  <a:srgbClr val="80808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# Another one.</a:t>
            </a:r>
            <a:br>
              <a:rPr lang="en-GB" sz="2200" dirty="0">
                <a:solidFill>
                  <a:srgbClr val="80808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GB" sz="22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z = </a:t>
            </a:r>
            <a:r>
              <a:rPr lang="en-GB" sz="2200" dirty="0">
                <a:solidFill>
                  <a:srgbClr val="6897BB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3.45</a:t>
            </a:r>
            <a:br>
              <a:rPr lang="en-GB" sz="2200" dirty="0">
                <a:solidFill>
                  <a:srgbClr val="6897BB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GB" sz="2200" dirty="0">
                <a:solidFill>
                  <a:srgbClr val="CC7832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if </a:t>
            </a:r>
            <a:r>
              <a:rPr lang="en-GB" sz="22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z == </a:t>
            </a:r>
            <a:r>
              <a:rPr lang="en-GB" sz="2200" dirty="0">
                <a:solidFill>
                  <a:srgbClr val="6897BB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3.45 </a:t>
            </a:r>
            <a:r>
              <a:rPr lang="en-GB" sz="2200" dirty="0">
                <a:solidFill>
                  <a:srgbClr val="CC7832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or </a:t>
            </a:r>
            <a:r>
              <a:rPr lang="en-GB" sz="22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y == </a:t>
            </a:r>
            <a:r>
              <a:rPr lang="en-GB" sz="2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2200" dirty="0">
                <a:solidFill>
                  <a:srgbClr val="A5C26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Hello</a:t>
            </a:r>
            <a:r>
              <a:rPr lang="en-GB" sz="2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22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:</a:t>
            </a:r>
            <a:br>
              <a:rPr lang="en-GB" sz="22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GB" sz="22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x = x + </a:t>
            </a:r>
            <a:r>
              <a:rPr lang="en-GB" sz="2200" dirty="0">
                <a:solidFill>
                  <a:srgbClr val="6897BB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1</a:t>
            </a:r>
            <a:br>
              <a:rPr lang="en-GB" sz="2200" dirty="0">
                <a:solidFill>
                  <a:srgbClr val="6897BB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GB" sz="2200" dirty="0">
                <a:solidFill>
                  <a:srgbClr val="6897BB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</a:t>
            </a:r>
            <a:r>
              <a:rPr lang="en-GB" sz="22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y = y + </a:t>
            </a:r>
            <a:r>
              <a:rPr lang="en-GB" sz="2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2200" dirty="0">
                <a:solidFill>
                  <a:srgbClr val="A5C26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World</a:t>
            </a:r>
            <a:r>
              <a:rPr lang="en-GB" sz="2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2200" dirty="0">
                <a:solidFill>
                  <a:srgbClr val="A5C26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 </a:t>
            </a:r>
            <a:r>
              <a:rPr lang="en-GB" sz="2200" dirty="0">
                <a:solidFill>
                  <a:srgbClr val="80808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# String concatenation</a:t>
            </a:r>
            <a:br>
              <a:rPr lang="en-GB" sz="2200" dirty="0">
                <a:solidFill>
                  <a:srgbClr val="80808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GB" sz="2200" dirty="0">
                <a:solidFill>
                  <a:srgbClr val="CC7832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print</a:t>
            </a:r>
            <a:r>
              <a:rPr lang="en-GB" sz="22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(x)</a:t>
            </a:r>
            <a:br>
              <a:rPr lang="en-GB" sz="22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GB" sz="2200" dirty="0">
                <a:solidFill>
                  <a:srgbClr val="CC7832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print</a:t>
            </a:r>
            <a:r>
              <a:rPr lang="en-GB" sz="22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(y)</a:t>
            </a:r>
            <a:endParaRPr lang="en-US" sz="2200" dirty="0"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076304" y="1628789"/>
            <a:ext cx="2232000" cy="6413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1331640" y="1628789"/>
            <a:ext cx="1800250" cy="100806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1331640" y="2957526"/>
            <a:ext cx="660498" cy="63798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solidFill>
                <a:srgbClr val="FFC000"/>
              </a:solidFill>
            </a:endParaRPr>
          </a:p>
        </p:txBody>
      </p:sp>
      <p:sp>
        <p:nvSpPr>
          <p:cNvPr id="32776" name="TextBox 2"/>
          <p:cNvSpPr txBox="1">
            <a:spLocks noChangeArrowheads="1"/>
          </p:cNvSpPr>
          <p:nvPr/>
        </p:nvSpPr>
        <p:spPr bwMode="auto">
          <a:xfrm>
            <a:off x="1185863" y="4932363"/>
            <a:ext cx="26035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FontTx/>
              <a:buAutoNum type="arabicPeriod"/>
            </a:pPr>
            <a:r>
              <a:rPr lang="en-GB" dirty="0">
                <a:solidFill>
                  <a:srgbClr val="FF0000"/>
                </a:solidFill>
              </a:rPr>
              <a:t>A comment</a:t>
            </a:r>
          </a:p>
          <a:p>
            <a:pPr eaLnBrk="1" hangingPunct="1">
              <a:buFontTx/>
              <a:buAutoNum type="arabicPeriod"/>
            </a:pPr>
            <a:r>
              <a:rPr lang="en-GB" dirty="0">
                <a:solidFill>
                  <a:srgbClr val="FFC000"/>
                </a:solidFill>
              </a:rPr>
              <a:t>Variable assignment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185863" y="5516563"/>
            <a:ext cx="17363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342900" indent="-342900">
              <a:buFontTx/>
              <a:buAutoNum type="arabicPeriod" startAt="3"/>
            </a:pPr>
            <a:r>
              <a:rPr lang="en-GB" dirty="0">
                <a:solidFill>
                  <a:srgbClr val="0070C0"/>
                </a:solidFill>
              </a:rPr>
              <a:t>Whitespace</a:t>
            </a:r>
          </a:p>
        </p:txBody>
      </p:sp>
      <p:sp>
        <p:nvSpPr>
          <p:cNvPr id="4" name="Rectangle 3"/>
          <p:cNvSpPr/>
          <p:nvPr/>
        </p:nvSpPr>
        <p:spPr>
          <a:xfrm>
            <a:off x="1992139" y="2955939"/>
            <a:ext cx="1499741" cy="3188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331640" y="2636851"/>
            <a:ext cx="4608512" cy="3206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355976" y="496703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4. A mathematical calculation</a:t>
            </a:r>
          </a:p>
          <a:p>
            <a:r>
              <a:rPr lang="en-GB" dirty="0"/>
              <a:t>5. A control statement</a:t>
            </a:r>
          </a:p>
          <a:p>
            <a:r>
              <a:rPr lang="en-GB" dirty="0">
                <a:solidFill>
                  <a:srgbClr val="00B0F0"/>
                </a:solidFill>
              </a:rPr>
              <a:t>6. Function call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076056" y="3278200"/>
            <a:ext cx="3528392" cy="369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1331640" y="3595510"/>
            <a:ext cx="1368152" cy="38362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331641" y="3981483"/>
            <a:ext cx="1368151" cy="36523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3" name="Title 17">
            <a:extLst>
              <a:ext uri="{FF2B5EF4-FFF2-40B4-BE49-F238E27FC236}">
                <a16:creationId xmlns:a16="http://schemas.microsoft.com/office/drawing/2014/main" id="{DC7BCAED-6E2D-B04C-8F8D-3C9DFE28E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692026"/>
            <a:ext cx="8489950" cy="504726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11D726-D8BB-144D-A2FA-94B12B041B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3793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4" grpId="0" animBg="1"/>
      <p:bldP spid="5" grpId="0" animBg="1"/>
      <p:bldP spid="14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396B9-52A0-E742-85C5-57A1603A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Structure – Part I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62DA2F9-0443-B54B-B748-50509433C8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61E666-B367-10F2-3948-5A80D9849F22}"/>
              </a:ext>
            </a:extLst>
          </p:cNvPr>
          <p:cNvSpPr txBox="1"/>
          <p:nvPr/>
        </p:nvSpPr>
        <p:spPr>
          <a:xfrm>
            <a:off x="685800" y="5818000"/>
            <a:ext cx="77724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hlinkClick r:id="rId2"/>
              </a:rPr>
              <a:t>https://docs.google.com/spreadsheets/d/1mdKjDFUI5uLqOtF4lhS38MZtIKpQ9rcPcRU_VEf4UB8/edit?usp=sharing</a:t>
            </a:r>
            <a:r>
              <a:rPr lang="en-US" sz="11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754BDB-231D-F2A7-04BE-5C3392E9C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99" y="1507897"/>
            <a:ext cx="7772400" cy="403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00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396B9-52A0-E742-85C5-57A1603A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Structure – Part II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62DA2F9-0443-B54B-B748-50509433C8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0889A0-8B4E-0D8B-BA26-3142A4CBA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84784"/>
            <a:ext cx="7772400" cy="421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20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C99C3-AC7A-B440-895E-19717221A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Venues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5D4E4-18F1-B949-AB36-8E3E5B484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4782974"/>
            <a:ext cx="7986216" cy="13830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Lectures and practical material will be released after every session</a:t>
            </a:r>
          </a:p>
          <a:p>
            <a:r>
              <a:rPr lang="en-US" dirty="0"/>
              <a:t>Solutions to the lectures and practical exercises will be released 3 working days later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3320B-7BD3-5E42-9425-1DD1CBF3B2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00776C-8209-6B9C-AE65-7587160FD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08" y="1485527"/>
            <a:ext cx="7772400" cy="300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7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B3F9F52-5FAE-5949-B43A-9D184F9C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692026"/>
            <a:ext cx="8489950" cy="504726"/>
          </a:xfrm>
        </p:spPr>
        <p:txBody>
          <a:bodyPr/>
          <a:lstStyle/>
          <a:p>
            <a:r>
              <a:rPr lang="en-US" dirty="0"/>
              <a:t>Assessments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8E9759-8F35-C349-9822-E31A6CC960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DE1B1CEE-7CF5-8747-9C1F-B653F703B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1 individual programming assignment (50%)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Geometric problem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1 group programming assignment (50%)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GIS problem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Using real data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In both assignments, you will be evaluated based 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The solution you found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The use of git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A report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Etc. (details will be provided in the assignments sheets)</a:t>
            </a:r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85601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1_Custom Design">
  <a:themeElements>
    <a:clrScheme name="Custom Design 1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FA1AC"/>
      </a:accent1>
      <a:accent2>
        <a:srgbClr val="459CBD"/>
      </a:accent2>
      <a:accent3>
        <a:srgbClr val="FFFFFF"/>
      </a:accent3>
      <a:accent4>
        <a:srgbClr val="000000"/>
      </a:accent4>
      <a:accent5>
        <a:srgbClr val="C0CDD2"/>
      </a:accent5>
      <a:accent6>
        <a:srgbClr val="3E8DAB"/>
      </a:accent6>
      <a:hlink>
        <a:srgbClr val="A8C0D1"/>
      </a:hlink>
      <a:folHlink>
        <a:srgbClr val="C88BA9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4">
        <a:dk1>
          <a:srgbClr val="000000"/>
        </a:dk1>
        <a:lt1>
          <a:srgbClr val="FFFFFF"/>
        </a:lt1>
        <a:dk2>
          <a:srgbClr val="004359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459CBD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3E8DAB"/>
        </a:accent6>
        <a:hlink>
          <a:srgbClr val="A8C0D1"/>
        </a:hlink>
        <a:folHlink>
          <a:srgbClr val="C88B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30361</TotalTime>
  <Words>3093</Words>
  <Application>Microsoft Macintosh PowerPoint</Application>
  <PresentationFormat>On-screen Show (4:3)</PresentationFormat>
  <Paragraphs>706</Paragraphs>
  <Slides>52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Arial</vt:lpstr>
      <vt:lpstr>Calibri</vt:lpstr>
      <vt:lpstr>Cambria Math</vt:lpstr>
      <vt:lpstr>Consolas</vt:lpstr>
      <vt:lpstr>Courier New</vt:lpstr>
      <vt:lpstr>Helvetica Neue</vt:lpstr>
      <vt:lpstr>Helvetica Neue Light</vt:lpstr>
      <vt:lpstr>Times New Roman</vt:lpstr>
      <vt:lpstr>1_Custom Design</vt:lpstr>
      <vt:lpstr>PowerPoint Presentation</vt:lpstr>
      <vt:lpstr>Welcome!</vt:lpstr>
      <vt:lpstr>PowerPoint Presentation</vt:lpstr>
      <vt:lpstr>Aims and Learning Outcomes</vt:lpstr>
      <vt:lpstr>Fast Paced Module</vt:lpstr>
      <vt:lpstr>Module Structure – Part I</vt:lpstr>
      <vt:lpstr>Module Structure – Part II</vt:lpstr>
      <vt:lpstr>Course Venues</vt:lpstr>
      <vt:lpstr>Assessments</vt:lpstr>
      <vt:lpstr>Recommended Readings</vt:lpstr>
      <vt:lpstr>Teaching Assistants</vt:lpstr>
      <vt:lpstr>Programming</vt:lpstr>
      <vt:lpstr>What is Programming?</vt:lpstr>
      <vt:lpstr>What is Algorithm?</vt:lpstr>
      <vt:lpstr>Why Programming?</vt:lpstr>
      <vt:lpstr>Programming vs. GUI-based Software</vt:lpstr>
      <vt:lpstr>Programming Languages</vt:lpstr>
      <vt:lpstr>Levels of Programming Languages</vt:lpstr>
      <vt:lpstr>Example of Language Types</vt:lpstr>
      <vt:lpstr>Language Paradigms</vt:lpstr>
      <vt:lpstr>Compiled vs. Interpreted Languages</vt:lpstr>
      <vt:lpstr>What Language is the Best?</vt:lpstr>
      <vt:lpstr>Python</vt:lpstr>
      <vt:lpstr>Python for Geospatial</vt:lpstr>
      <vt:lpstr>Examples of Mapping in Python</vt:lpstr>
      <vt:lpstr>Examples of Mapping in Python (2)</vt:lpstr>
      <vt:lpstr>Python</vt:lpstr>
      <vt:lpstr>Hello, World!</vt:lpstr>
      <vt:lpstr>Our Python (Imperative) Journey</vt:lpstr>
      <vt:lpstr>Types (I)</vt:lpstr>
      <vt:lpstr>Types (II)</vt:lpstr>
      <vt:lpstr>Types (III)</vt:lpstr>
      <vt:lpstr>Operators (I)</vt:lpstr>
      <vt:lpstr>Operators (II)</vt:lpstr>
      <vt:lpstr>Operators (III)</vt:lpstr>
      <vt:lpstr>Operators (IV)</vt:lpstr>
      <vt:lpstr>So far</vt:lpstr>
      <vt:lpstr>Variables</vt:lpstr>
      <vt:lpstr>Naming Variables</vt:lpstr>
      <vt:lpstr>Simple I/O</vt:lpstr>
      <vt:lpstr>Converting Types</vt:lpstr>
      <vt:lpstr>So far</vt:lpstr>
      <vt:lpstr>Flow Control</vt:lpstr>
      <vt:lpstr>If Statement (I)</vt:lpstr>
      <vt:lpstr>If Statement (II)</vt:lpstr>
      <vt:lpstr>If Statement (III)</vt:lpstr>
      <vt:lpstr>IMPORTANT: Whitespace</vt:lpstr>
      <vt:lpstr>IMPORTANT: Whitespace</vt:lpstr>
      <vt:lpstr>Whitespace Example</vt:lpstr>
      <vt:lpstr>Exercise 1 (10 minutes)</vt:lpstr>
      <vt:lpstr>Exercise 2 (10 minutes)</vt:lpstr>
      <vt:lpstr>Summary</vt:lpstr>
    </vt:vector>
  </TitlesOfParts>
  <Company>UCL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Simon Brown</dc:creator>
  <cp:lastModifiedBy>Lipani, Aldo</cp:lastModifiedBy>
  <cp:revision>482</cp:revision>
  <cp:lastPrinted>2012-07-12T12:58:07Z</cp:lastPrinted>
  <dcterms:created xsi:type="dcterms:W3CDTF">2012-10-26T04:04:39Z</dcterms:created>
  <dcterms:modified xsi:type="dcterms:W3CDTF">2023-10-03T12:39:17Z</dcterms:modified>
</cp:coreProperties>
</file>